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7"/>
  </p:notesMasterIdLst>
  <p:handoutMasterIdLst>
    <p:handoutMasterId r:id="rId8"/>
  </p:handoutMasterIdLst>
  <p:sldIdLst>
    <p:sldId id="256" r:id="rId5"/>
    <p:sldId id="261" r:id="rId6"/>
  </p:sldIdLst>
  <p:sldSz cx="7315200" cy="9601200"/>
  <p:notesSz cx="9309100" cy="7023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varado, Nicole - FRH" initials="AN-F" lastIdx="1" clrIdx="0">
    <p:extLst>
      <p:ext uri="{19B8F6BF-5375-455C-9EA6-DF929625EA0E}">
        <p15:presenceInfo xmlns:p15="http://schemas.microsoft.com/office/powerpoint/2012/main" userId="S::nalvarad@psdschools.org::facac490-18d6-40b6-9c0d-7b1cf5bb9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3EFB68-1BDE-4ECD-AE0B-7EB84B571567}">
  <a:tblStyle styleId="{033EFB68-1BDE-4ECD-AE0B-7EB84B57156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EF1C5A3-049C-4E38-B3F7-E23019BCC0C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A5A9F81-D2E3-4381-9BC0-2F9AC4E3A8A0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8" d="100"/>
          <a:sy n="148" d="100"/>
        </p:scale>
        <p:origin x="174" y="-3888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21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varado, Nicole - FRH" userId="facac490-18d6-40b6-9c0d-7b1cf5bb9167" providerId="ADAL" clId="{804F3FA7-1FE4-4A9F-A751-FF50F7EA46DE}"/>
    <pc:docChg chg="custSel modSld">
      <pc:chgData name="Alvarado, Nicole - FRH" userId="facac490-18d6-40b6-9c0d-7b1cf5bb9167" providerId="ADAL" clId="{804F3FA7-1FE4-4A9F-A751-FF50F7EA46DE}" dt="2023-12-12T22:45:46.704" v="45" actId="1076"/>
      <pc:docMkLst>
        <pc:docMk/>
      </pc:docMkLst>
      <pc:sldChg chg="delSp modSp mod">
        <pc:chgData name="Alvarado, Nicole - FRH" userId="facac490-18d6-40b6-9c0d-7b1cf5bb9167" providerId="ADAL" clId="{804F3FA7-1FE4-4A9F-A751-FF50F7EA46DE}" dt="2023-12-12T22:45:46.704" v="45" actId="1076"/>
        <pc:sldMkLst>
          <pc:docMk/>
          <pc:sldMk cId="0" sldId="256"/>
        </pc:sldMkLst>
        <pc:spChg chg="del">
          <ac:chgData name="Alvarado, Nicole - FRH" userId="facac490-18d6-40b6-9c0d-7b1cf5bb9167" providerId="ADAL" clId="{804F3FA7-1FE4-4A9F-A751-FF50F7EA46DE}" dt="2023-12-12T22:43:15.412" v="30" actId="478"/>
          <ac:spMkLst>
            <pc:docMk/>
            <pc:sldMk cId="0" sldId="256"/>
            <ac:spMk id="5" creationId="{B14C9F13-151A-165F-E649-F83E6E6AC1DE}"/>
          </ac:spMkLst>
        </pc:spChg>
        <pc:spChg chg="mod">
          <ac:chgData name="Alvarado, Nicole - FRH" userId="facac490-18d6-40b6-9c0d-7b1cf5bb9167" providerId="ADAL" clId="{804F3FA7-1FE4-4A9F-A751-FF50F7EA46DE}" dt="2023-12-12T22:45:26.860" v="43" actId="1036"/>
          <ac:spMkLst>
            <pc:docMk/>
            <pc:sldMk cId="0" sldId="256"/>
            <ac:spMk id="90" creationId="{00000000-0000-0000-0000-000000000000}"/>
          </ac:spMkLst>
        </pc:spChg>
        <pc:spChg chg="mod">
          <ac:chgData name="Alvarado, Nicole - FRH" userId="facac490-18d6-40b6-9c0d-7b1cf5bb9167" providerId="ADAL" clId="{804F3FA7-1FE4-4A9F-A751-FF50F7EA46DE}" dt="2023-12-12T22:45:46.704" v="45" actId="1076"/>
          <ac:spMkLst>
            <pc:docMk/>
            <pc:sldMk cId="0" sldId="256"/>
            <ac:spMk id="96" creationId="{00000000-0000-0000-0000-000000000000}"/>
          </ac:spMkLst>
        </pc:spChg>
      </pc:sldChg>
      <pc:sldChg chg="modSp mod">
        <pc:chgData name="Alvarado, Nicole - FRH" userId="facac490-18d6-40b6-9c0d-7b1cf5bb9167" providerId="ADAL" clId="{804F3FA7-1FE4-4A9F-A751-FF50F7EA46DE}" dt="2023-12-12T22:45:09.550" v="41" actId="1038"/>
        <pc:sldMkLst>
          <pc:docMk/>
          <pc:sldMk cId="3057744084" sldId="261"/>
        </pc:sldMkLst>
        <pc:graphicFrameChg chg="mod">
          <ac:chgData name="Alvarado, Nicole - FRH" userId="facac490-18d6-40b6-9c0d-7b1cf5bb9167" providerId="ADAL" clId="{804F3FA7-1FE4-4A9F-A751-FF50F7EA46DE}" dt="2023-12-12T22:44:56.982" v="37" actId="1037"/>
          <ac:graphicFrameMkLst>
            <pc:docMk/>
            <pc:sldMk cId="3057744084" sldId="261"/>
            <ac:graphicFrameMk id="2" creationId="{0675848F-9588-43EE-A2BB-675FE56C8500}"/>
          </ac:graphicFrameMkLst>
        </pc:graphicFrameChg>
        <pc:graphicFrameChg chg="mod modGraphic">
          <ac:chgData name="Alvarado, Nicole - FRH" userId="facac490-18d6-40b6-9c0d-7b1cf5bb9167" providerId="ADAL" clId="{804F3FA7-1FE4-4A9F-A751-FF50F7EA46DE}" dt="2023-12-12T22:44:48.016" v="35" actId="1037"/>
          <ac:graphicFrameMkLst>
            <pc:docMk/>
            <pc:sldMk cId="3057744084" sldId="261"/>
            <ac:graphicFrameMk id="4" creationId="{F256449D-E4F9-4BD4-B5FC-D9006091D721}"/>
          </ac:graphicFrameMkLst>
        </pc:graphicFrameChg>
        <pc:graphicFrameChg chg="mod">
          <ac:chgData name="Alvarado, Nicole - FRH" userId="facac490-18d6-40b6-9c0d-7b1cf5bb9167" providerId="ADAL" clId="{804F3FA7-1FE4-4A9F-A751-FF50F7EA46DE}" dt="2023-12-12T22:44:34.277" v="34" actId="1038"/>
          <ac:graphicFrameMkLst>
            <pc:docMk/>
            <pc:sldMk cId="3057744084" sldId="261"/>
            <ac:graphicFrameMk id="122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804F3FA7-1FE4-4A9F-A751-FF50F7EA46DE}" dt="2023-12-12T22:44:24.794" v="31" actId="1037"/>
          <ac:graphicFrameMkLst>
            <pc:docMk/>
            <pc:sldMk cId="3057744084" sldId="261"/>
            <ac:graphicFrameMk id="123" creationId="{00000000-0000-0000-0000-000000000000}"/>
          </ac:graphicFrameMkLst>
        </pc:graphicFrameChg>
        <pc:graphicFrameChg chg="mod">
          <ac:chgData name="Alvarado, Nicole - FRH" userId="facac490-18d6-40b6-9c0d-7b1cf5bb9167" providerId="ADAL" clId="{804F3FA7-1FE4-4A9F-A751-FF50F7EA46DE}" dt="2023-12-12T22:45:09.550" v="41" actId="1038"/>
          <ac:graphicFrameMkLst>
            <pc:docMk/>
            <pc:sldMk cId="3057744084" sldId="261"/>
            <ac:graphicFrameMk id="125" creationId="{00000000-0000-0000-0000-000000000000}"/>
          </ac:graphicFrameMkLst>
        </pc:graphicFrameChg>
        <pc:picChg chg="mod">
          <ac:chgData name="Alvarado, Nicole - FRH" userId="facac490-18d6-40b6-9c0d-7b1cf5bb9167" providerId="ADAL" clId="{804F3FA7-1FE4-4A9F-A751-FF50F7EA46DE}" dt="2023-12-07T21:42:19.290" v="8" actId="1076"/>
          <ac:picMkLst>
            <pc:docMk/>
            <pc:sldMk cId="3057744084" sldId="261"/>
            <ac:picMk id="15" creationId="{726E3A23-B35E-4A22-A501-9B78564FDCC2}"/>
          </ac:picMkLst>
        </pc:picChg>
        <pc:picChg chg="mod">
          <ac:chgData name="Alvarado, Nicole - FRH" userId="facac490-18d6-40b6-9c0d-7b1cf5bb9167" providerId="ADAL" clId="{804F3FA7-1FE4-4A9F-A751-FF50F7EA46DE}" dt="2023-12-07T21:42:23.858" v="9" actId="1076"/>
          <ac:picMkLst>
            <pc:docMk/>
            <pc:sldMk cId="3057744084" sldId="261"/>
            <ac:picMk id="129" creationId="{00000000-0000-0000-0000-000000000000}"/>
          </ac:picMkLst>
        </pc:picChg>
      </pc:sldChg>
    </pc:docChg>
  </pc:docChgLst>
  <pc:docChgLst>
    <pc:chgData name="Alvarado, Nicole - FRH" userId="S::nalvarad@psdschools.org::facac490-18d6-40b6-9c0d-7b1cf5bb9167" providerId="AD" clId="Web-{DADDB825-B467-F078-A946-82AF6C66522F}"/>
    <pc:docChg chg="modSld">
      <pc:chgData name="Alvarado, Nicole - FRH" userId="S::nalvarad@psdschools.org::facac490-18d6-40b6-9c0d-7b1cf5bb9167" providerId="AD" clId="Web-{DADDB825-B467-F078-A946-82AF6C66522F}" dt="2023-12-01T18:35:06.124" v="15"/>
      <pc:docMkLst>
        <pc:docMk/>
      </pc:docMkLst>
      <pc:sldChg chg="modSp">
        <pc:chgData name="Alvarado, Nicole - FRH" userId="S::nalvarad@psdschools.org::facac490-18d6-40b6-9c0d-7b1cf5bb9167" providerId="AD" clId="Web-{DADDB825-B467-F078-A946-82AF6C66522F}" dt="2023-12-01T18:35:06.124" v="15"/>
        <pc:sldMkLst>
          <pc:docMk/>
          <pc:sldMk cId="3057744084" sldId="261"/>
        </pc:sldMkLst>
        <pc:graphicFrameChg chg="mod modGraphic">
          <ac:chgData name="Alvarado, Nicole - FRH" userId="S::nalvarad@psdschools.org::facac490-18d6-40b6-9c0d-7b1cf5bb9167" providerId="AD" clId="Web-{DADDB825-B467-F078-A946-82AF6C66522F}" dt="2023-12-01T18:35:06.124" v="15"/>
          <ac:graphicFrameMkLst>
            <pc:docMk/>
            <pc:sldMk cId="3057744084" sldId="261"/>
            <ac:graphicFrameMk id="4" creationId="{F256449D-E4F9-4BD4-B5FC-D9006091D721}"/>
          </ac:graphicFrameMkLst>
        </pc:graphicFrameChg>
      </pc:sldChg>
    </pc:docChg>
  </pc:docChgLst>
  <pc:docChgLst>
    <pc:chgData name="Alvarado, Nicole - FRH" userId="S::nalvarad@psdschools.org::facac490-18d6-40b6-9c0d-7b1cf5bb9167" providerId="AD" clId="Web-{C835D352-190F-7CAB-FBEB-8F80E7270B2C}"/>
    <pc:docChg chg="modSld">
      <pc:chgData name="Alvarado, Nicole - FRH" userId="S::nalvarad@psdschools.org::facac490-18d6-40b6-9c0d-7b1cf5bb9167" providerId="AD" clId="Web-{C835D352-190F-7CAB-FBEB-8F80E7270B2C}" dt="2023-12-04T17:24:14.031" v="8"/>
      <pc:docMkLst>
        <pc:docMk/>
      </pc:docMkLst>
      <pc:sldChg chg="modSp">
        <pc:chgData name="Alvarado, Nicole - FRH" userId="S::nalvarad@psdschools.org::facac490-18d6-40b6-9c0d-7b1cf5bb9167" providerId="AD" clId="Web-{C835D352-190F-7CAB-FBEB-8F80E7270B2C}" dt="2023-12-04T17:24:14.031" v="8"/>
        <pc:sldMkLst>
          <pc:docMk/>
          <pc:sldMk cId="3057744084" sldId="261"/>
        </pc:sldMkLst>
        <pc:graphicFrameChg chg="mod modGraphic">
          <ac:chgData name="Alvarado, Nicole - FRH" userId="S::nalvarad@psdschools.org::facac490-18d6-40b6-9c0d-7b1cf5bb9167" providerId="AD" clId="Web-{C835D352-190F-7CAB-FBEB-8F80E7270B2C}" dt="2023-12-04T17:24:14.031" v="8"/>
          <ac:graphicFrameMkLst>
            <pc:docMk/>
            <pc:sldMk cId="3057744084" sldId="261"/>
            <ac:graphicFrameMk id="121" creationId="{00000000-0000-0000-0000-000000000000}"/>
          </ac:graphicFrameMkLst>
        </pc:graphicFrameChg>
        <pc:graphicFrameChg chg="mod modGraphic">
          <ac:chgData name="Alvarado, Nicole - FRH" userId="S::nalvarad@psdschools.org::facac490-18d6-40b6-9c0d-7b1cf5bb9167" providerId="AD" clId="Web-{C835D352-190F-7CAB-FBEB-8F80E7270B2C}" dt="2023-12-04T17:22:53.185" v="5"/>
          <ac:graphicFrameMkLst>
            <pc:docMk/>
            <pc:sldMk cId="3057744084" sldId="261"/>
            <ac:graphicFrameMk id="124" creationId="{00000000-0000-0000-0000-000000000000}"/>
          </ac:graphicFrameMkLst>
        </pc:graphicFrameChg>
      </pc:sldChg>
    </pc:docChg>
  </pc:docChgLst>
  <pc:docChgLst>
    <pc:chgData name="Alvarado, Nicole - FRH" userId="facac490-18d6-40b6-9c0d-7b1cf5bb9167" providerId="ADAL" clId="{FAE3B430-534A-434F-B891-C99365879CBE}"/>
    <pc:docChg chg="modSld">
      <pc:chgData name="Alvarado, Nicole - FRH" userId="facac490-18d6-40b6-9c0d-7b1cf5bb9167" providerId="ADAL" clId="{FAE3B430-534A-434F-B891-C99365879CBE}" dt="2024-01-08T21:23:19.228" v="19" actId="1036"/>
      <pc:docMkLst>
        <pc:docMk/>
      </pc:docMkLst>
      <pc:sldChg chg="modSp mod">
        <pc:chgData name="Alvarado, Nicole - FRH" userId="facac490-18d6-40b6-9c0d-7b1cf5bb9167" providerId="ADAL" clId="{FAE3B430-534A-434F-B891-C99365879CBE}" dt="2024-01-08T21:23:02.121" v="6" actId="1076"/>
        <pc:sldMkLst>
          <pc:docMk/>
          <pc:sldMk cId="0" sldId="256"/>
        </pc:sldMkLst>
        <pc:graphicFrameChg chg="modGraphic">
          <ac:chgData name="Alvarado, Nicole - FRH" userId="facac490-18d6-40b6-9c0d-7b1cf5bb9167" providerId="ADAL" clId="{FAE3B430-534A-434F-B891-C99365879CBE}" dt="2024-01-08T21:22:51.187" v="1" actId="14100"/>
          <ac:graphicFrameMkLst>
            <pc:docMk/>
            <pc:sldMk cId="0" sldId="256"/>
            <ac:graphicFrameMk id="98" creationId="{00000000-0000-0000-0000-000000000000}"/>
          </ac:graphicFrameMkLst>
        </pc:graphicFrameChg>
        <pc:picChg chg="mod">
          <ac:chgData name="Alvarado, Nicole - FRH" userId="facac490-18d6-40b6-9c0d-7b1cf5bb9167" providerId="ADAL" clId="{FAE3B430-534A-434F-B891-C99365879CBE}" dt="2024-01-08T21:23:02.121" v="6" actId="1076"/>
          <ac:picMkLst>
            <pc:docMk/>
            <pc:sldMk cId="0" sldId="256"/>
            <ac:picMk id="60" creationId="{6FCA8750-F3FB-4E29-88F9-AEE7A165855C}"/>
          </ac:picMkLst>
        </pc:picChg>
        <pc:picChg chg="mod">
          <ac:chgData name="Alvarado, Nicole - FRH" userId="facac490-18d6-40b6-9c0d-7b1cf5bb9167" providerId="ADAL" clId="{FAE3B430-534A-434F-B891-C99365879CBE}" dt="2024-01-08T21:22:56.097" v="3" actId="1076"/>
          <ac:picMkLst>
            <pc:docMk/>
            <pc:sldMk cId="0" sldId="256"/>
            <ac:picMk id="61" creationId="{AF4B9FAD-9C78-4E63-835F-E09E9470F18B}"/>
          </ac:picMkLst>
        </pc:picChg>
        <pc:picChg chg="mod">
          <ac:chgData name="Alvarado, Nicole - FRH" userId="facac490-18d6-40b6-9c0d-7b1cf5bb9167" providerId="ADAL" clId="{FAE3B430-534A-434F-B891-C99365879CBE}" dt="2024-01-08T21:22:57.809" v="4" actId="1076"/>
          <ac:picMkLst>
            <pc:docMk/>
            <pc:sldMk cId="0" sldId="256"/>
            <ac:picMk id="111" creationId="{00000000-0000-0000-0000-000000000000}"/>
          </ac:picMkLst>
        </pc:picChg>
        <pc:picChg chg="mod">
          <ac:chgData name="Alvarado, Nicole - FRH" userId="facac490-18d6-40b6-9c0d-7b1cf5bb9167" providerId="ADAL" clId="{FAE3B430-534A-434F-B891-C99365879CBE}" dt="2024-01-08T21:22:54.513" v="2" actId="1076"/>
          <ac:picMkLst>
            <pc:docMk/>
            <pc:sldMk cId="0" sldId="256"/>
            <ac:picMk id="113" creationId="{00000000-0000-0000-0000-000000000000}"/>
          </ac:picMkLst>
        </pc:picChg>
        <pc:picChg chg="mod">
          <ac:chgData name="Alvarado, Nicole - FRH" userId="facac490-18d6-40b6-9c0d-7b1cf5bb9167" providerId="ADAL" clId="{FAE3B430-534A-434F-B891-C99365879CBE}" dt="2024-01-08T21:22:58.985" v="5" actId="1076"/>
          <ac:picMkLst>
            <pc:docMk/>
            <pc:sldMk cId="0" sldId="256"/>
            <ac:picMk id="114" creationId="{00000000-0000-0000-0000-000000000000}"/>
          </ac:picMkLst>
        </pc:picChg>
      </pc:sldChg>
      <pc:sldChg chg="modSp mod">
        <pc:chgData name="Alvarado, Nicole - FRH" userId="facac490-18d6-40b6-9c0d-7b1cf5bb9167" providerId="ADAL" clId="{FAE3B430-534A-434F-B891-C99365879CBE}" dt="2024-01-08T21:23:19.228" v="19" actId="1036"/>
        <pc:sldMkLst>
          <pc:docMk/>
          <pc:sldMk cId="3057744084" sldId="261"/>
        </pc:sldMkLst>
        <pc:picChg chg="mod">
          <ac:chgData name="Alvarado, Nicole - FRH" userId="facac490-18d6-40b6-9c0d-7b1cf5bb9167" providerId="ADAL" clId="{FAE3B430-534A-434F-B891-C99365879CBE}" dt="2024-01-08T21:23:17.704" v="12" actId="1036"/>
          <ac:picMkLst>
            <pc:docMk/>
            <pc:sldMk cId="3057744084" sldId="261"/>
            <ac:picMk id="5" creationId="{A886AD3E-A12E-3A52-55A3-CA9419DA202D}"/>
          </ac:picMkLst>
        </pc:picChg>
        <pc:picChg chg="mod">
          <ac:chgData name="Alvarado, Nicole - FRH" userId="facac490-18d6-40b6-9c0d-7b1cf5bb9167" providerId="ADAL" clId="{FAE3B430-534A-434F-B891-C99365879CBE}" dt="2024-01-08T21:23:19.228" v="19" actId="1036"/>
          <ac:picMkLst>
            <pc:docMk/>
            <pc:sldMk cId="3057744084" sldId="261"/>
            <ac:picMk id="6" creationId="{F5FB12FF-C85B-5E7D-E613-23EA52859312}"/>
          </ac:picMkLst>
        </pc:picChg>
      </pc:sldChg>
    </pc:docChg>
  </pc:docChgLst>
  <pc:docChgLst>
    <pc:chgData name="Alvarado, Nicole - FRH" userId="S::nalvarad@psdschools.org::facac490-18d6-40b6-9c0d-7b1cf5bb9167" providerId="AD" clId="Web-{673CAEC6-CA2F-F517-4D39-9B9C669EE28B}"/>
    <pc:docChg chg="modSld">
      <pc:chgData name="Alvarado, Nicole - FRH" userId="S::nalvarad@psdschools.org::facac490-18d6-40b6-9c0d-7b1cf5bb9167" providerId="AD" clId="Web-{673CAEC6-CA2F-F517-4D39-9B9C669EE28B}" dt="2023-11-27T23:35:19.990" v="13"/>
      <pc:docMkLst>
        <pc:docMk/>
      </pc:docMkLst>
      <pc:sldChg chg="addSp modSp">
        <pc:chgData name="Alvarado, Nicole - FRH" userId="S::nalvarad@psdschools.org::facac490-18d6-40b6-9c0d-7b1cf5bb9167" providerId="AD" clId="Web-{673CAEC6-CA2F-F517-4D39-9B9C669EE28B}" dt="2023-11-27T23:35:19.990" v="13"/>
        <pc:sldMkLst>
          <pc:docMk/>
          <pc:sldMk cId="0" sldId="256"/>
        </pc:sldMkLst>
        <pc:spChg chg="add mod">
          <ac:chgData name="Alvarado, Nicole - FRH" userId="S::nalvarad@psdschools.org::facac490-18d6-40b6-9c0d-7b1cf5bb9167" providerId="AD" clId="Web-{673CAEC6-CA2F-F517-4D39-9B9C669EE28B}" dt="2023-11-27T23:35:00.584" v="12" actId="1076"/>
          <ac:spMkLst>
            <pc:docMk/>
            <pc:sldMk cId="0" sldId="256"/>
            <ac:spMk id="5" creationId="{B14C9F13-151A-165F-E649-F83E6E6AC1DE}"/>
          </ac:spMkLst>
        </pc:spChg>
        <pc:graphicFrameChg chg="modGraphic">
          <ac:chgData name="Alvarado, Nicole - FRH" userId="S::nalvarad@psdschools.org::facac490-18d6-40b6-9c0d-7b1cf5bb9167" providerId="AD" clId="Web-{673CAEC6-CA2F-F517-4D39-9B9C669EE28B}" dt="2023-11-27T23:35:19.990" v="13"/>
          <ac:graphicFrameMkLst>
            <pc:docMk/>
            <pc:sldMk cId="0" sldId="256"/>
            <ac:graphicFrameMk id="99" creationId="{00000000-0000-0000-0000-000000000000}"/>
          </ac:graphicFrameMkLst>
        </pc:graphicFrameChg>
      </pc:sldChg>
    </pc:docChg>
  </pc:docChgLst>
  <pc:docChgLst>
    <pc:chgData name="Alvarado, Nicole - FRH" userId="S::nalvarad@psdschools.org::facac490-18d6-40b6-9c0d-7b1cf5bb9167" providerId="AD" clId="Web-{0AD20C0C-6CEA-1F7A-EE32-8D64E59F6A20}"/>
    <pc:docChg chg="modSld">
      <pc:chgData name="Alvarado, Nicole - FRH" userId="S::nalvarad@psdschools.org::facac490-18d6-40b6-9c0d-7b1cf5bb9167" providerId="AD" clId="Web-{0AD20C0C-6CEA-1F7A-EE32-8D64E59F6A20}" dt="2023-11-27T19:44:46.798" v="72"/>
      <pc:docMkLst>
        <pc:docMk/>
      </pc:docMkLst>
      <pc:sldChg chg="modSp">
        <pc:chgData name="Alvarado, Nicole - FRH" userId="S::nalvarad@psdschools.org::facac490-18d6-40b6-9c0d-7b1cf5bb9167" providerId="AD" clId="Web-{0AD20C0C-6CEA-1F7A-EE32-8D64E59F6A20}" dt="2023-11-27T19:44:46.798" v="72"/>
        <pc:sldMkLst>
          <pc:docMk/>
          <pc:sldMk cId="0" sldId="256"/>
        </pc:sldMkLst>
        <pc:spChg chg="mod">
          <ac:chgData name="Alvarado, Nicole - FRH" userId="S::nalvarad@psdschools.org::facac490-18d6-40b6-9c0d-7b1cf5bb9167" providerId="AD" clId="Web-{0AD20C0C-6CEA-1F7A-EE32-8D64E59F6A20}" dt="2023-11-27T19:20:02.418" v="4" actId="20577"/>
          <ac:spMkLst>
            <pc:docMk/>
            <pc:sldMk cId="0" sldId="256"/>
            <ac:spMk id="94" creationId="{00000000-0000-0000-0000-000000000000}"/>
          </ac:spMkLst>
        </pc:spChg>
        <pc:spChg chg="mod">
          <ac:chgData name="Alvarado, Nicole - FRH" userId="S::nalvarad@psdschools.org::facac490-18d6-40b6-9c0d-7b1cf5bb9167" providerId="AD" clId="Web-{0AD20C0C-6CEA-1F7A-EE32-8D64E59F6A20}" dt="2023-11-27T19:43:54.077" v="18" actId="20577"/>
          <ac:spMkLst>
            <pc:docMk/>
            <pc:sldMk cId="0" sldId="256"/>
            <ac:spMk id="104" creationId="{00000000-0000-0000-0000-000000000000}"/>
          </ac:spMkLst>
        </pc:spChg>
        <pc:graphicFrameChg chg="mod modGraphic">
          <ac:chgData name="Alvarado, Nicole - FRH" userId="S::nalvarad@psdschools.org::facac490-18d6-40b6-9c0d-7b1cf5bb9167" providerId="AD" clId="Web-{0AD20C0C-6CEA-1F7A-EE32-8D64E59F6A20}" dt="2023-11-27T19:44:46.798" v="72"/>
          <ac:graphicFrameMkLst>
            <pc:docMk/>
            <pc:sldMk cId="0" sldId="256"/>
            <ac:graphicFrameMk id="98" creationId="{00000000-0000-0000-0000-000000000000}"/>
          </ac:graphicFrameMkLst>
        </pc:graphicFrameChg>
      </pc:sldChg>
    </pc:docChg>
  </pc:docChgLst>
  <pc:docChgLst>
    <pc:chgData name="Alvarado, Nicole - FRH" userId="facac490-18d6-40b6-9c0d-7b1cf5bb9167" providerId="ADAL" clId="{58595546-EFD6-4F95-84F3-E0C16319DCFC}"/>
    <pc:docChg chg="undo custSel modSld modNotesMaster modHandout">
      <pc:chgData name="Alvarado, Nicole - FRH" userId="facac490-18d6-40b6-9c0d-7b1cf5bb9167" providerId="ADAL" clId="{58595546-EFD6-4F95-84F3-E0C16319DCFC}" dt="2023-12-04T17:25:51.039" v="1403" actId="1076"/>
      <pc:docMkLst>
        <pc:docMk/>
      </pc:docMkLst>
      <pc:sldChg chg="addSp delSp modSp mod modNotes">
        <pc:chgData name="Alvarado, Nicole - FRH" userId="facac490-18d6-40b6-9c0d-7b1cf5bb9167" providerId="ADAL" clId="{58595546-EFD6-4F95-84F3-E0C16319DCFC}" dt="2023-11-30T16:52:55.304" v="1232" actId="1076"/>
        <pc:sldMkLst>
          <pc:docMk/>
          <pc:sldMk cId="0" sldId="256"/>
        </pc:sldMkLst>
        <pc:spChg chg="mod">
          <ac:chgData name="Alvarado, Nicole - FRH" userId="facac490-18d6-40b6-9c0d-7b1cf5bb9167" providerId="ADAL" clId="{58595546-EFD6-4F95-84F3-E0C16319DCFC}" dt="2023-11-30T16:52:55.304" v="1232" actId="1076"/>
          <ac:spMkLst>
            <pc:docMk/>
            <pc:sldMk cId="0" sldId="256"/>
            <ac:spMk id="5" creationId="{B14C9F13-151A-165F-E649-F83E6E6AC1DE}"/>
          </ac:spMkLst>
        </pc:spChg>
        <pc:spChg chg="mod">
          <ac:chgData name="Alvarado, Nicole - FRH" userId="facac490-18d6-40b6-9c0d-7b1cf5bb9167" providerId="ADAL" clId="{58595546-EFD6-4F95-84F3-E0C16319DCFC}" dt="2023-11-27T20:46:40.846" v="305" actId="1036"/>
          <ac:spMkLst>
            <pc:docMk/>
            <pc:sldMk cId="0" sldId="256"/>
            <ac:spMk id="90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3:36:08.694" v="1148" actId="1076"/>
          <ac:spMkLst>
            <pc:docMk/>
            <pc:sldMk cId="0" sldId="256"/>
            <ac:spMk id="95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3:36:12.072" v="1149" actId="1076"/>
          <ac:spMkLst>
            <pc:docMk/>
            <pc:sldMk cId="0" sldId="256"/>
            <ac:spMk id="96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21.528" v="405" actId="1035"/>
          <ac:spMkLst>
            <pc:docMk/>
            <pc:sldMk cId="0" sldId="256"/>
            <ac:spMk id="97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40.139" v="452" actId="1037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26.492" v="420" actId="1036"/>
          <ac:spMkLst>
            <pc:docMk/>
            <pc:sldMk cId="0" sldId="256"/>
            <ac:spMk id="101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40.139" v="452" actId="1037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50:08.404" v="544" actId="1035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51.141" v="478" actId="1076"/>
          <ac:spMkLst>
            <pc:docMk/>
            <pc:sldMk cId="0" sldId="256"/>
            <ac:spMk id="104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56.800" v="503" actId="1035"/>
          <ac:spMkLst>
            <pc:docMk/>
            <pc:sldMk cId="0" sldId="256"/>
            <ac:spMk id="105" creationId="{00000000-0000-0000-0000-000000000000}"/>
          </ac:spMkLst>
        </pc:spChg>
        <pc:spChg chg="mod">
          <ac:chgData name="Alvarado, Nicole - FRH" userId="facac490-18d6-40b6-9c0d-7b1cf5bb9167" providerId="ADAL" clId="{58595546-EFD6-4F95-84F3-E0C16319DCFC}" dt="2023-11-27T20:49:10.158" v="388" actId="1076"/>
          <ac:spMkLst>
            <pc:docMk/>
            <pc:sldMk cId="0" sldId="256"/>
            <ac:spMk id="108" creationId="{00000000-0000-0000-0000-000000000000}"/>
          </ac:spMkLst>
        </pc:spChg>
        <pc:graphicFrameChg chg="mod">
          <ac:chgData name="Alvarado, Nicole - FRH" userId="facac490-18d6-40b6-9c0d-7b1cf5bb9167" providerId="ADAL" clId="{58595546-EFD6-4F95-84F3-E0C16319DCFC}" dt="2023-11-27T23:36:51.487" v="1161" actId="1035"/>
          <ac:graphicFrameMkLst>
            <pc:docMk/>
            <pc:sldMk cId="0" sldId="256"/>
            <ac:graphicFrameMk id="4" creationId="{E64510E8-54E0-BDB9-5798-AC9DC1A48076}"/>
          </ac:graphicFrameMkLst>
        </pc:graphicFrameChg>
        <pc:graphicFrameChg chg="add del modGraphic">
          <ac:chgData name="Alvarado, Nicole - FRH" userId="facac490-18d6-40b6-9c0d-7b1cf5bb9167" providerId="ADAL" clId="{58595546-EFD6-4F95-84F3-E0C16319DCFC}" dt="2023-11-27T20:46:05.969" v="236" actId="478"/>
          <ac:graphicFrameMkLst>
            <pc:docMk/>
            <pc:sldMk cId="0" sldId="256"/>
            <ac:graphicFrameMk id="6" creationId="{3AF0FF84-5EA1-A394-B69F-A2294E0636BA}"/>
          </ac:graphicFrameMkLst>
        </pc:graphicFrameChg>
        <pc:graphicFrameChg chg="mod">
          <ac:chgData name="Alvarado, Nicole - FRH" userId="facac490-18d6-40b6-9c0d-7b1cf5bb9167" providerId="ADAL" clId="{58595546-EFD6-4F95-84F3-E0C16319DCFC}" dt="2023-11-27T23:36:57.908" v="1164" actId="1035"/>
          <ac:graphicFrameMkLst>
            <pc:docMk/>
            <pc:sldMk cId="0" sldId="256"/>
            <ac:graphicFrameMk id="91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1-27T23:36:41.794" v="1153" actId="1035"/>
          <ac:graphicFrameMkLst>
            <pc:docMk/>
            <pc:sldMk cId="0" sldId="256"/>
            <ac:graphicFrameMk id="92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1-27T20:48:05.354" v="322" actId="1036"/>
          <ac:graphicFrameMkLst>
            <pc:docMk/>
            <pc:sldMk cId="0" sldId="256"/>
            <ac:graphicFrameMk id="98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1-27T23:38:09.122" v="1170" actId="1037"/>
          <ac:graphicFrameMkLst>
            <pc:docMk/>
            <pc:sldMk cId="0" sldId="256"/>
            <ac:graphicFrameMk id="99" creationId="{00000000-0000-0000-0000-000000000000}"/>
          </ac:graphicFrameMkLst>
        </pc:graphicFrameChg>
        <pc:graphicFrameChg chg="mod">
          <ac:chgData name="Alvarado, Nicole - FRH" userId="facac490-18d6-40b6-9c0d-7b1cf5bb9167" providerId="ADAL" clId="{58595546-EFD6-4F95-84F3-E0C16319DCFC}" dt="2023-11-27T23:36:46.686" v="1157" actId="1035"/>
          <ac:graphicFrameMkLst>
            <pc:docMk/>
            <pc:sldMk cId="0" sldId="256"/>
            <ac:graphicFrameMk id="106" creationId="{00000000-0000-0000-0000-000000000000}"/>
          </ac:graphicFrameMkLst>
        </pc:graphicFrameChg>
        <pc:picChg chg="mod">
          <ac:chgData name="Alvarado, Nicole - FRH" userId="facac490-18d6-40b6-9c0d-7b1cf5bb9167" providerId="ADAL" clId="{58595546-EFD6-4F95-84F3-E0C16319DCFC}" dt="2023-11-27T23:04:07.064" v="1075" actId="1076"/>
          <ac:picMkLst>
            <pc:docMk/>
            <pc:sldMk cId="0" sldId="256"/>
            <ac:picMk id="2" creationId="{D6E8D295-3322-D11F-4123-4A6254485BB0}"/>
          </ac:picMkLst>
        </pc:picChg>
        <pc:picChg chg="mod">
          <ac:chgData name="Alvarado, Nicole - FRH" userId="facac490-18d6-40b6-9c0d-7b1cf5bb9167" providerId="ADAL" clId="{58595546-EFD6-4F95-84F3-E0C16319DCFC}" dt="2023-11-27T23:04:03.811" v="1074" actId="1076"/>
          <ac:picMkLst>
            <pc:docMk/>
            <pc:sldMk cId="0" sldId="256"/>
            <ac:picMk id="3" creationId="{45D55EB8-5439-0924-31B2-891EF3FC9721}"/>
          </ac:picMkLst>
        </pc:picChg>
        <pc:picChg chg="mod">
          <ac:chgData name="Alvarado, Nicole - FRH" userId="facac490-18d6-40b6-9c0d-7b1cf5bb9167" providerId="ADAL" clId="{58595546-EFD6-4F95-84F3-E0C16319DCFC}" dt="2023-11-27T23:37:01.898" v="1167" actId="1035"/>
          <ac:picMkLst>
            <pc:docMk/>
            <pc:sldMk cId="0" sldId="256"/>
            <ac:picMk id="29" creationId="{C4C3F14A-EA3C-438F-8C63-17E311FCC06B}"/>
          </ac:picMkLst>
        </pc:picChg>
        <pc:picChg chg="mod">
          <ac:chgData name="Alvarado, Nicole - FRH" userId="facac490-18d6-40b6-9c0d-7b1cf5bb9167" providerId="ADAL" clId="{58595546-EFD6-4F95-84F3-E0C16319DCFC}" dt="2023-11-27T23:04:17.593" v="1077" actId="1076"/>
          <ac:picMkLst>
            <pc:docMk/>
            <pc:sldMk cId="0" sldId="256"/>
            <ac:picMk id="60" creationId="{6FCA8750-F3FB-4E29-88F9-AEE7A165855C}"/>
          </ac:picMkLst>
        </pc:picChg>
        <pc:picChg chg="mod">
          <ac:chgData name="Alvarado, Nicole - FRH" userId="facac490-18d6-40b6-9c0d-7b1cf5bb9167" providerId="ADAL" clId="{58595546-EFD6-4F95-84F3-E0C16319DCFC}" dt="2023-11-27T23:04:28.644" v="1080" actId="1076"/>
          <ac:picMkLst>
            <pc:docMk/>
            <pc:sldMk cId="0" sldId="256"/>
            <ac:picMk id="61" creationId="{AF4B9FAD-9C78-4E63-835F-E09E9470F18B}"/>
          </ac:picMkLst>
        </pc:picChg>
        <pc:picChg chg="mod">
          <ac:chgData name="Alvarado, Nicole - FRH" userId="facac490-18d6-40b6-9c0d-7b1cf5bb9167" providerId="ADAL" clId="{58595546-EFD6-4F95-84F3-E0C16319DCFC}" dt="2023-11-27T20:49:05.448" v="387" actId="1076"/>
          <ac:picMkLst>
            <pc:docMk/>
            <pc:sldMk cId="0" sldId="256"/>
            <ac:picMk id="107" creationId="{00000000-0000-0000-0000-000000000000}"/>
          </ac:picMkLst>
        </pc:picChg>
        <pc:picChg chg="mod">
          <ac:chgData name="Alvarado, Nicole - FRH" userId="facac490-18d6-40b6-9c0d-7b1cf5bb9167" providerId="ADAL" clId="{58595546-EFD6-4F95-84F3-E0C16319DCFC}" dt="2023-11-27T23:04:26.212" v="1079" actId="1076"/>
          <ac:picMkLst>
            <pc:docMk/>
            <pc:sldMk cId="0" sldId="256"/>
            <ac:picMk id="111" creationId="{00000000-0000-0000-0000-000000000000}"/>
          </ac:picMkLst>
        </pc:picChg>
        <pc:picChg chg="mod">
          <ac:chgData name="Alvarado, Nicole - FRH" userId="facac490-18d6-40b6-9c0d-7b1cf5bb9167" providerId="ADAL" clId="{58595546-EFD6-4F95-84F3-E0C16319DCFC}" dt="2023-11-27T23:04:13.848" v="1076" actId="1076"/>
          <ac:picMkLst>
            <pc:docMk/>
            <pc:sldMk cId="0" sldId="256"/>
            <ac:picMk id="113" creationId="{00000000-0000-0000-0000-000000000000}"/>
          </ac:picMkLst>
        </pc:picChg>
        <pc:picChg chg="mod">
          <ac:chgData name="Alvarado, Nicole - FRH" userId="facac490-18d6-40b6-9c0d-7b1cf5bb9167" providerId="ADAL" clId="{58595546-EFD6-4F95-84F3-E0C16319DCFC}" dt="2023-11-27T23:04:21.752" v="1078" actId="1076"/>
          <ac:picMkLst>
            <pc:docMk/>
            <pc:sldMk cId="0" sldId="256"/>
            <ac:picMk id="114" creationId="{00000000-0000-0000-0000-000000000000}"/>
          </ac:picMkLst>
        </pc:picChg>
        <pc:picChg chg="mod">
          <ac:chgData name="Alvarado, Nicole - FRH" userId="facac490-18d6-40b6-9c0d-7b1cf5bb9167" providerId="ADAL" clId="{58595546-EFD6-4F95-84F3-E0C16319DCFC}" dt="2023-11-27T20:48:23.967" v="326" actId="1036"/>
          <ac:picMkLst>
            <pc:docMk/>
            <pc:sldMk cId="0" sldId="256"/>
            <ac:picMk id="115" creationId="{00000000-0000-0000-0000-000000000000}"/>
          </ac:picMkLst>
        </pc:picChg>
      </pc:sldChg>
      <pc:sldChg chg="addSp delSp modSp mod modNotes">
        <pc:chgData name="Alvarado, Nicole - FRH" userId="facac490-18d6-40b6-9c0d-7b1cf5bb9167" providerId="ADAL" clId="{58595546-EFD6-4F95-84F3-E0C16319DCFC}" dt="2023-12-04T17:25:51.039" v="1403" actId="1076"/>
        <pc:sldMkLst>
          <pc:docMk/>
          <pc:sldMk cId="3057744084" sldId="261"/>
        </pc:sldMkLst>
        <pc:graphicFrameChg chg="mod">
          <ac:chgData name="Alvarado, Nicole - FRH" userId="facac490-18d6-40b6-9c0d-7b1cf5bb9167" providerId="ADAL" clId="{58595546-EFD6-4F95-84F3-E0C16319DCFC}" dt="2023-11-27T23:44:48.776" v="1226" actId="1076"/>
          <ac:graphicFrameMkLst>
            <pc:docMk/>
            <pc:sldMk cId="3057744084" sldId="261"/>
            <ac:graphicFrameMk id="2" creationId="{0675848F-9588-43EE-A2BB-675FE56C85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1-27T23:44:42.848" v="1225" actId="14100"/>
          <ac:graphicFrameMkLst>
            <pc:docMk/>
            <pc:sldMk cId="3057744084" sldId="261"/>
            <ac:graphicFrameMk id="4" creationId="{F256449D-E4F9-4BD4-B5FC-D9006091D721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2-04T17:25:34.922" v="1399" actId="14100"/>
          <ac:graphicFrameMkLst>
            <pc:docMk/>
            <pc:sldMk cId="3057744084" sldId="261"/>
            <ac:graphicFrameMk id="121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2-01T18:33:30.016" v="1391" actId="14734"/>
          <ac:graphicFrameMkLst>
            <pc:docMk/>
            <pc:sldMk cId="3057744084" sldId="261"/>
            <ac:graphicFrameMk id="122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2-04T17:25:47.284" v="1402" actId="1035"/>
          <ac:graphicFrameMkLst>
            <pc:docMk/>
            <pc:sldMk cId="3057744084" sldId="261"/>
            <ac:graphicFrameMk id="123" creationId="{00000000-0000-0000-0000-000000000000}"/>
          </ac:graphicFrameMkLst>
        </pc:graphicFrameChg>
        <pc:graphicFrameChg chg="mod">
          <ac:chgData name="Alvarado, Nicole - FRH" userId="facac490-18d6-40b6-9c0d-7b1cf5bb9167" providerId="ADAL" clId="{58595546-EFD6-4F95-84F3-E0C16319DCFC}" dt="2023-12-04T17:25:21.119" v="1397" actId="1036"/>
          <ac:graphicFrameMkLst>
            <pc:docMk/>
            <pc:sldMk cId="3057744084" sldId="261"/>
            <ac:graphicFrameMk id="124" creationId="{00000000-0000-0000-0000-000000000000}"/>
          </ac:graphicFrameMkLst>
        </pc:graphicFrameChg>
        <pc:graphicFrameChg chg="mod modGraphic">
          <ac:chgData name="Alvarado, Nicole - FRH" userId="facac490-18d6-40b6-9c0d-7b1cf5bb9167" providerId="ADAL" clId="{58595546-EFD6-4F95-84F3-E0C16319DCFC}" dt="2023-11-27T23:45:14.341" v="1227" actId="1076"/>
          <ac:graphicFrameMkLst>
            <pc:docMk/>
            <pc:sldMk cId="3057744084" sldId="261"/>
            <ac:graphicFrameMk id="125" creationId="{00000000-0000-0000-0000-000000000000}"/>
          </ac:graphicFrameMkLst>
        </pc:graphicFrameChg>
        <pc:picChg chg="mod">
          <ac:chgData name="Alvarado, Nicole - FRH" userId="facac490-18d6-40b6-9c0d-7b1cf5bb9167" providerId="ADAL" clId="{58595546-EFD6-4F95-84F3-E0C16319DCFC}" dt="2023-11-27T23:39:09.444" v="1177" actId="1076"/>
          <ac:picMkLst>
            <pc:docMk/>
            <pc:sldMk cId="3057744084" sldId="261"/>
            <ac:picMk id="5" creationId="{A886AD3E-A12E-3A52-55A3-CA9419DA202D}"/>
          </ac:picMkLst>
        </pc:picChg>
        <pc:picChg chg="mod">
          <ac:chgData name="Alvarado, Nicole - FRH" userId="facac490-18d6-40b6-9c0d-7b1cf5bb9167" providerId="ADAL" clId="{58595546-EFD6-4F95-84F3-E0C16319DCFC}" dt="2023-11-27T23:39:10.867" v="1178" actId="1076"/>
          <ac:picMkLst>
            <pc:docMk/>
            <pc:sldMk cId="3057744084" sldId="261"/>
            <ac:picMk id="6" creationId="{F5FB12FF-C85B-5E7D-E613-23EA52859312}"/>
          </ac:picMkLst>
        </pc:picChg>
        <pc:picChg chg="add del mod">
          <ac:chgData name="Alvarado, Nicole - FRH" userId="facac490-18d6-40b6-9c0d-7b1cf5bb9167" providerId="ADAL" clId="{58595546-EFD6-4F95-84F3-E0C16319DCFC}" dt="2023-11-27T23:08:27.396" v="1142" actId="478"/>
          <ac:picMkLst>
            <pc:docMk/>
            <pc:sldMk cId="3057744084" sldId="261"/>
            <ac:picMk id="7" creationId="{609602DE-4200-5BA9-4D7C-602A23509C70}"/>
          </ac:picMkLst>
        </pc:picChg>
        <pc:picChg chg="mod">
          <ac:chgData name="Alvarado, Nicole - FRH" userId="facac490-18d6-40b6-9c0d-7b1cf5bb9167" providerId="ADAL" clId="{58595546-EFD6-4F95-84F3-E0C16319DCFC}" dt="2023-11-27T23:08:29.593" v="1143" actId="1076"/>
          <ac:picMkLst>
            <pc:docMk/>
            <pc:sldMk cId="3057744084" sldId="261"/>
            <ac:picMk id="15" creationId="{726E3A23-B35E-4A22-A501-9B78564FDCC2}"/>
          </ac:picMkLst>
        </pc:picChg>
        <pc:picChg chg="mod">
          <ac:chgData name="Alvarado, Nicole - FRH" userId="facac490-18d6-40b6-9c0d-7b1cf5bb9167" providerId="ADAL" clId="{58595546-EFD6-4F95-84F3-E0C16319DCFC}" dt="2023-12-04T17:25:51.039" v="1403" actId="1076"/>
          <ac:picMkLst>
            <pc:docMk/>
            <pc:sldMk cId="3057744084" sldId="261"/>
            <ac:picMk id="129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A3100B-EBE7-4996-9DF5-BAB0387AAE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838" cy="3524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E15FB-969C-4793-91F4-C9783E9AEC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2F17708-1C16-4BAE-951B-F6697857612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9E596-D38B-4D5A-BC5E-12CC34FB3E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70676"/>
            <a:ext cx="4033838" cy="3524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32998-3FF6-4508-8770-B559B41758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675" y="6670676"/>
            <a:ext cx="4033838" cy="3524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84CA7F9D-94D8-4DB1-A68A-3001439E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02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3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73011" y="3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652838" y="527050"/>
            <a:ext cx="200660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0910" y="3335980"/>
            <a:ext cx="7447280" cy="3160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6670733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73011" y="6670733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b" anchorCtr="0">
            <a:noAutofit/>
          </a:bodyPr>
          <a:lstStyle/>
          <a:p>
            <a:pPr algn="r"/>
            <a:fld id="{00000000-1234-1234-1234-123412341234}" type="slidenum">
              <a:rPr lang="en-US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52838" y="527050"/>
            <a:ext cx="200660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30910" y="3335980"/>
            <a:ext cx="7447280" cy="3160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t" anchorCtr="0">
            <a:noAutofit/>
          </a:bodyPr>
          <a:lstStyle/>
          <a:p>
            <a:pPr marL="0" indent="0"/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52838" y="527050"/>
            <a:ext cx="200660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930910" y="3335980"/>
            <a:ext cx="7447280" cy="3160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32" tIns="47315" rIns="94632" bIns="47315" anchor="t" anchorCtr="0">
            <a:noAutofit/>
          </a:bodyPr>
          <a:lstStyle/>
          <a:p>
            <a:pPr marL="0" indent="0"/>
            <a:endParaRPr/>
          </a:p>
        </p:txBody>
      </p:sp>
    </p:spTree>
    <p:extLst>
      <p:ext uri="{BB962C8B-B14F-4D97-AF65-F5344CB8AC3E}">
        <p14:creationId xmlns:p14="http://schemas.microsoft.com/office/powerpoint/2010/main" val="312609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lvl="0" algn="ctr"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489426" y="2116616"/>
            <a:ext cx="6336348" cy="658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030412" y="3657603"/>
            <a:ext cx="8192135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322388" y="2072642"/>
            <a:ext cx="8192135" cy="4815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 sz="4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65760" y="2240282"/>
            <a:ext cx="323088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marL="182880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718560" y="2240282"/>
            <a:ext cx="323088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marL="182880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1pPr>
            <a:lvl2pPr marL="914400" lvl="1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5pPr>
            <a:lvl6pPr marL="2743200" lvl="5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6pPr>
            <a:lvl7pPr marL="3200400" lvl="6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7pPr>
            <a:lvl8pPr marL="3657600" lvl="7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8pPr>
            <a:lvl9pPr marL="4114800" lvl="8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65761" y="3044825"/>
            <a:ext cx="3232150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716021" y="2149158"/>
            <a:ext cx="3233420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1pPr>
            <a:lvl2pPr marL="914400" lvl="1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5pPr>
            <a:lvl6pPr marL="2743200" lvl="5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6pPr>
            <a:lvl7pPr marL="3200400" lvl="6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7pPr>
            <a:lvl8pPr marL="3657600" lvl="7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8pPr>
            <a:lvl9pPr marL="4114800" lvl="8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716021" y="3044825"/>
            <a:ext cx="3233420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860040" y="382271"/>
            <a:ext cx="4089401" cy="8194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4445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–"/>
              <a:defRPr sz="3000"/>
            </a:lvl2pPr>
            <a:lvl3pPr marL="1371600" lvl="2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marL="2286000" lvl="4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marL="2743200" lvl="5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65760" y="2009141"/>
            <a:ext cx="2406651" cy="656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433830" y="857885"/>
            <a:ext cx="4389120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433830" y="7514274"/>
            <a:ext cx="4389120" cy="1126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-15150" y="0"/>
            <a:ext cx="3595774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Name: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 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ID: _________  Middle School: _______________</a:t>
            </a:r>
            <a:endParaRPr lang="en-US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90" name="Google Shape;90;p13"/>
          <p:cNvSpPr/>
          <p:nvPr/>
        </p:nvSpPr>
        <p:spPr>
          <a:xfrm>
            <a:off x="4954" y="758822"/>
            <a:ext cx="806400" cy="3615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3"/>
          <p:cNvGraphicFramePr/>
          <p:nvPr>
            <p:extLst>
              <p:ext uri="{D42A27DB-BD31-4B8C-83A1-F6EECF244321}">
                <p14:modId xmlns:p14="http://schemas.microsoft.com/office/powerpoint/2010/main" val="3988616916"/>
              </p:ext>
            </p:extLst>
          </p:nvPr>
        </p:nvGraphicFramePr>
        <p:xfrm>
          <a:off x="3717473" y="5794248"/>
          <a:ext cx="3585750" cy="3117560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34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05">
                  <a:extLst>
                    <a:ext uri="{9D8B030D-6E8A-4147-A177-3AD203B41FA5}">
                      <a16:colId xmlns:a16="http://schemas.microsoft.com/office/drawing/2014/main" val="2615738365"/>
                    </a:ext>
                  </a:extLst>
                </a:gridCol>
                <a:gridCol w="1809400">
                  <a:extLst>
                    <a:ext uri="{9D8B030D-6E8A-4147-A177-3AD203B41FA5}">
                      <a16:colId xmlns:a16="http://schemas.microsoft.com/office/drawing/2014/main" val="2231410679"/>
                    </a:ext>
                  </a:extLst>
                </a:gridCol>
                <a:gridCol w="1038415">
                  <a:extLst>
                    <a:ext uri="{9D8B030D-6E8A-4147-A177-3AD203B41FA5}">
                      <a16:colId xmlns:a16="http://schemas.microsoft.com/office/drawing/2014/main" val="4140105704"/>
                    </a:ext>
                  </a:extLst>
                </a:gridCol>
              </a:tblGrid>
              <a:tr h="348114">
                <a:tc gridSpan="4"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Noto Sans Symbols"/>
                        <a:buChar char="✓"/>
                      </a:pPr>
                      <a:r>
                        <a:rPr lang="en-US" sz="1200"/>
                        <a:t>World Language/Culture </a:t>
                      </a:r>
                      <a:r>
                        <a:rPr lang="en-US" sz="1200" b="0"/>
                        <a:t>Grad. Requirement</a:t>
                      </a:r>
                      <a:endParaRPr sz="1200" b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rPr lang="en-US" sz="1050" b="0"/>
                        <a:t>      </a:t>
                      </a:r>
                      <a:r>
                        <a:rPr lang="en-US" sz="1050" b="1">
                          <a:solidFill>
                            <a:srgbClr val="FF0000"/>
                          </a:solidFill>
                        </a:rPr>
                        <a:t>10 credits total needed for graduation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9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Studies Department Offerings </a:t>
                      </a:r>
                      <a:r>
                        <a:rPr lang="en-US" sz="900"/>
                        <a:t>(10 credits each)</a:t>
                      </a:r>
                      <a:r>
                        <a:rPr lang="en-US" sz="105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*Highly recommended to prepare for 10</a:t>
                      </a:r>
                      <a:r>
                        <a:rPr lang="en-US" sz="700" b="0" i="1" u="none" strike="noStrike" cap="none" baseline="300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700" b="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 social studies, esp. AP Human Geography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*Both courses below can also satisfy the “Social Studies” graduation category.</a:t>
                      </a:r>
                      <a:endParaRPr sz="700" b="0" i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7250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History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7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7226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Prep World History</a:t>
                      </a:r>
                      <a:endParaRPr sz="80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020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Language Department Offerings (10 credits</a:t>
                      </a:r>
                      <a:r>
                        <a:rPr lang="en-US" sz="1000"/>
                        <a:t> each)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*Many selective colleges prefer completion of the 3</a:t>
                      </a:r>
                      <a:r>
                        <a:rPr lang="en-US" sz="700" b="0" i="1" u="none" strike="noStrike" cap="none" baseline="300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lang="en-US" sz="700" b="0" i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level of a foreign language.</a:t>
                      </a:r>
                      <a:endParaRPr sz="700" b="0" i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4710</a:t>
                      </a:r>
                      <a:endParaRPr sz="700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1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306713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4750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2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1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674903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4790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3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2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48554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75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4820CEFR</a:t>
                      </a:r>
                      <a:endParaRPr sz="475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Level 4 </a:t>
                      </a:r>
                      <a:r>
                        <a:rPr lang="en-US" sz="5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(FRE 211 taken after French 3)</a:t>
                      </a:r>
                      <a:endParaRPr lang="en-US" sz="6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lang="en-US"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82870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4720</a:t>
                      </a:r>
                      <a:endParaRPr sz="700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German 1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092766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4760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German 2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1</a:t>
                      </a:r>
                      <a:endParaRPr sz="5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1491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4800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German 3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2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24225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</a:rPr>
                        <a:t>4830</a:t>
                      </a:r>
                      <a:endParaRPr sz="700" i="0">
                        <a:solidFill>
                          <a:srgbClr val="E36C09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</a:rPr>
                        <a:t>German 4  </a:t>
                      </a:r>
                      <a:r>
                        <a:rPr lang="en-US" sz="500">
                          <a:solidFill>
                            <a:srgbClr val="E36C09"/>
                          </a:solidFill>
                        </a:rPr>
                        <a:t>Recommended C or better in Level 3</a:t>
                      </a:r>
                      <a:endParaRPr sz="800">
                        <a:solidFill>
                          <a:srgbClr val="E36C09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>
                          <a:solidFill>
                            <a:srgbClr val="A5A5A5"/>
                          </a:solidFill>
                        </a:rPr>
                        <a:t>Teacher Signature REQUIRED</a:t>
                      </a:r>
                      <a:endParaRPr sz="900">
                        <a:solidFill>
                          <a:srgbClr val="E36C09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91108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4730</a:t>
                      </a:r>
                      <a:endParaRPr sz="700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Spanish 1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4770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Spanish 2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1</a:t>
                      </a:r>
                      <a:endParaRPr sz="5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4810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Spanish 3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2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4840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Spanish 4  </a:t>
                      </a:r>
                      <a:r>
                        <a:rPr lang="en-US" sz="5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Recommended C or better in Level 3</a:t>
                      </a:r>
                      <a:endParaRPr sz="6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7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4888</a:t>
                      </a:r>
                      <a:endParaRPr sz="7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Spanish Advanced Communication</a:t>
                      </a:r>
                      <a:endParaRPr sz="800" i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800" i="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84975"/>
                  </a:ext>
                </a:extLst>
              </a:tr>
            </a:tbl>
          </a:graphicData>
        </a:graphic>
      </p:graphicFrame>
      <p:graphicFrame>
        <p:nvGraphicFramePr>
          <p:cNvPr id="92" name="Google Shape;92;p13"/>
          <p:cNvGraphicFramePr/>
          <p:nvPr>
            <p:extLst>
              <p:ext uri="{D42A27DB-BD31-4B8C-83A1-F6EECF244321}">
                <p14:modId xmlns:p14="http://schemas.microsoft.com/office/powerpoint/2010/main" val="1835559628"/>
              </p:ext>
            </p:extLst>
          </p:nvPr>
        </p:nvGraphicFramePr>
        <p:xfrm>
          <a:off x="14728" y="6135076"/>
          <a:ext cx="3580624" cy="2167035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26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120">
                  <a:extLst>
                    <a:ext uri="{9D8B030D-6E8A-4147-A177-3AD203B41FA5}">
                      <a16:colId xmlns:a16="http://schemas.microsoft.com/office/drawing/2014/main" val="3046028183"/>
                    </a:ext>
                  </a:extLst>
                </a:gridCol>
                <a:gridCol w="2863226">
                  <a:extLst>
                    <a:ext uri="{9D8B030D-6E8A-4147-A177-3AD203B41FA5}">
                      <a16:colId xmlns:a16="http://schemas.microsoft.com/office/drawing/2014/main" val="1772458777"/>
                    </a:ext>
                  </a:extLst>
                </a:gridCol>
              </a:tblGrid>
              <a:tr h="391272">
                <a:tc grid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Noto Sans Symbols"/>
                        <a:buChar char="✓"/>
                      </a:pP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Language </a:t>
                      </a: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Arts </a:t>
                      </a:r>
                      <a:r>
                        <a:rPr lang="en-US" sz="12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endParaRPr sz="1200" b="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rPr lang="en-US" sz="105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lang="en-US" sz="10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 credits total needed for graduation</a:t>
                      </a:r>
                      <a:endParaRPr sz="1000" b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92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Language Arts Department Offerings </a:t>
                      </a:r>
                      <a:endParaRPr sz="1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92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000" b="1" u="none" strike="noStrike" cap="none" baseline="300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1000" b="1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 Core Offerings (10 credits each- choose 1)</a:t>
                      </a:r>
                      <a:endParaRPr sz="10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5030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9</a:t>
                      </a: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2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5034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Prep</a:t>
                      </a:r>
                      <a:r>
                        <a:rPr lang="en-US" sz="800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9</a:t>
                      </a: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70796"/>
                  </a:ext>
                </a:extLst>
              </a:tr>
              <a:tr h="167049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D8D8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800" b="1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Language Arts </a:t>
                      </a:r>
                      <a:r>
                        <a:rPr lang="en-US" sz="800" i="1" dirty="0">
                          <a:solidFill>
                            <a:srgbClr val="FFFFFF"/>
                          </a:solidFill>
                        </a:rPr>
                        <a:t>offerings</a:t>
                      </a:r>
                      <a:r>
                        <a:rPr lang="en-US" sz="800" b="1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(5-10 credits- optional)</a:t>
                      </a:r>
                      <a:endParaRPr sz="800" b="1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5220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Creative Writing HS English (5 cr.)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5250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Basic Speech  (5 cr.)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5270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Journalism I (10 cr.)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5900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Argumentation &amp; Debate (5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5910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Forensics  (5 cr.)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952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Business Department Offerings</a:t>
                      </a:r>
                      <a:endParaRPr sz="800" u="none" strike="noStrike" cap="none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168110"/>
                  </a:ext>
                </a:extLst>
              </a:tr>
              <a:tr h="1409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1769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Business Communications (5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60861"/>
                  </a:ext>
                </a:extLst>
              </a:tr>
            </a:tbl>
          </a:graphicData>
        </a:graphic>
      </p:graphicFrame>
      <p:sp>
        <p:nvSpPr>
          <p:cNvPr id="93" name="Google Shape;93;p13"/>
          <p:cNvSpPr/>
          <p:nvPr/>
        </p:nvSpPr>
        <p:spPr>
          <a:xfrm>
            <a:off x="4654912" y="781696"/>
            <a:ext cx="195275" cy="38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786743" y="4050"/>
            <a:ext cx="3777944" cy="6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algn="r"/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200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Registration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2024-2025</a:t>
            </a:r>
            <a:endParaRPr sz="18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0" y="1032073"/>
            <a:ext cx="7315200" cy="5074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the online Course Guide for course information, graduation requirements, and how to register. </a:t>
            </a:r>
            <a:r>
              <a:rPr lang="en-US" sz="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(www.frhscourseguide.org)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228600"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a ✓ in the course checkbox to indicate your choice. 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Semester-long 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courses are 10 credits. 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Quarter courses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5 credits.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Freshmen are recommended to sign up for at le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 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“Total Credits” box (reverse side). 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credits is a full schedule.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-35996" y="761673"/>
            <a:ext cx="888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</a:t>
            </a:r>
            <a:r>
              <a:rPr lang="en-US" sz="1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4331596" y="3504320"/>
            <a:ext cx="3033837" cy="27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CU Succeed class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(Taught @ FRHS)</a:t>
            </a:r>
            <a:endParaRPr lang="en-US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Google Shape;98;p13"/>
          <p:cNvGraphicFramePr/>
          <p:nvPr>
            <p:extLst>
              <p:ext uri="{D42A27DB-BD31-4B8C-83A1-F6EECF244321}">
                <p14:modId xmlns:p14="http://schemas.microsoft.com/office/powerpoint/2010/main" val="4232607689"/>
              </p:ext>
            </p:extLst>
          </p:nvPr>
        </p:nvGraphicFramePr>
        <p:xfrm>
          <a:off x="15875" y="1736331"/>
          <a:ext cx="3578331" cy="4320409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22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820">
                  <a:extLst>
                    <a:ext uri="{9D8B030D-6E8A-4147-A177-3AD203B41FA5}">
                      <a16:colId xmlns:a16="http://schemas.microsoft.com/office/drawing/2014/main" val="3388844527"/>
                    </a:ext>
                  </a:extLst>
                </a:gridCol>
                <a:gridCol w="2194110">
                  <a:extLst>
                    <a:ext uri="{9D8B030D-6E8A-4147-A177-3AD203B41FA5}">
                      <a16:colId xmlns:a16="http://schemas.microsoft.com/office/drawing/2014/main" val="1066679643"/>
                    </a:ext>
                  </a:extLst>
                </a:gridCol>
                <a:gridCol w="616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846">
                <a:tc gridSpan="4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Noto Sans Symbols"/>
                        <a:buChar char="✓"/>
                      </a:pPr>
                      <a:r>
                        <a:rPr lang="en-US" sz="12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 &amp; Computer Science</a:t>
                      </a:r>
                      <a:r>
                        <a:rPr lang="en-US" sz="10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r>
                        <a:rPr lang="en-US" sz="11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sz="1100" b="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9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      </a:t>
                      </a:r>
                      <a:r>
                        <a:rPr lang="en-US" sz="9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5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total needed for graduation</a:t>
                      </a:r>
                      <a:endParaRPr sz="1050" b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21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 Department Offerings (see flow charts in course guide)</a:t>
                      </a:r>
                      <a:endParaRPr sz="1000" b="1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21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000" b="1" u="none" strike="noStrike" cap="none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1000" b="1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 Core Requirement </a:t>
                      </a:r>
                      <a:r>
                        <a:rPr lang="en-US" sz="800" u="none" strike="noStrike" cap="none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choose what your teacher recommends</a:t>
                      </a:r>
                      <a:r>
                        <a:rPr lang="en-US" sz="800" u="none" strike="noStrike" cap="none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sz="8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2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6125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6230S1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6357ALG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Pre-Algebra (10 cr. Math)</a:t>
                      </a:r>
                      <a:endParaRPr lang="en-US" sz="800" dirty="0">
                        <a:solidFill>
                          <a:schemeClr val="dk1"/>
                        </a:solidFill>
                        <a:latin typeface="Calibri"/>
                        <a:cs typeface="Calibri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Algebra 1 S1 (5 cr. Math) </a:t>
                      </a:r>
                      <a:endParaRPr lang="en-US"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Mathematics Lab Algebra S2 (5 cr. Elective)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1" dirty="0">
                          <a:solidFill>
                            <a:srgbClr val="999999"/>
                          </a:solidFill>
                        </a:rPr>
                        <a:t>Double block configuration- 20 credits total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chemeClr val="dk1"/>
                          </a:solidFill>
                        </a:rPr>
                        <a:t>6230A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6240A</a:t>
                      </a:r>
                      <a:endParaRPr lang="en-US" sz="7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Algebra 1A (5 cr.)</a:t>
                      </a:r>
                      <a:endParaRPr lang="en-US" sz="800" dirty="0">
                        <a:solidFill>
                          <a:srgbClr val="E36C09"/>
                        </a:solidFill>
                        <a:latin typeface="Calibri"/>
                        <a:cs typeface="Calibri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</a:rPr>
                        <a:t>Geometry A (5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1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6240B</a:t>
                      </a:r>
                      <a:endParaRPr lang="en-US" sz="700" dirty="0"/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6230B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</a:rPr>
                        <a:t>Geometry B (5 cr.)</a:t>
                      </a:r>
                      <a:endParaRPr lang="en-US" sz="800" dirty="0">
                        <a:solidFill>
                          <a:srgbClr val="E36C09"/>
                        </a:solidFill>
                        <a:latin typeface="Calibri"/>
                        <a:cs typeface="Calibri"/>
                      </a:endParaRP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</a:rPr>
                        <a:t>Algebra 1B (5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6240S1/S2</a:t>
                      </a:r>
                      <a:endParaRPr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 (10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6250</a:t>
                      </a:r>
                      <a:endParaRPr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Algebra 2 (10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6295</a:t>
                      </a:r>
                      <a:endParaRPr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AP Statistics (10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  <a:tabLst/>
                        <a:defRPr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18121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6275CEFR</a:t>
                      </a:r>
                      <a:endParaRPr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Algebra (10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6276CEFR</a:t>
                      </a:r>
                      <a:endParaRPr lang="en-US"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Trigonometry (10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8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6290</a:t>
                      </a:r>
                      <a:endParaRPr lang="en-US" sz="7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 Calculus AB (10 cr.)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400" b="0" i="0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8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6291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AP Calculus BC (10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500"/>
                        <a:buFont typeface="Calibri"/>
                        <a:buNone/>
                        <a:tabLst/>
                        <a:defRPr/>
                      </a:pPr>
                      <a:r>
                        <a:rPr lang="en-US" sz="4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625675"/>
                  </a:ext>
                </a:extLst>
              </a:tr>
              <a:tr h="156821"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Business Department Offering (see description in course guide)</a:t>
                      </a:r>
                      <a:endParaRPr sz="10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5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1831CE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FRHS</a:t>
                      </a:r>
                      <a:endParaRPr sz="700" dirty="0"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FRCC Fundamentals</a:t>
                      </a: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Accounting</a:t>
                      </a: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 B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 cr.)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(Accounting 2)</a:t>
                      </a:r>
                      <a:endParaRPr lang="en-US"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82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/>
                        <a:t>Computer Science Offerings (see description in course guide)</a:t>
                      </a:r>
                      <a:endParaRPr lang="en-US" sz="105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126593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sym typeface="Calibri"/>
                        </a:rPr>
                        <a:t>1751</a:t>
                      </a:r>
                      <a:endParaRPr sz="700" dirty="0">
                        <a:solidFill>
                          <a:schemeClr val="tx1"/>
                        </a:solidFill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n-US" sz="8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Game Design A (5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81407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2433A</a:t>
                      </a:r>
                      <a:endParaRPr sz="700" dirty="0">
                        <a:solidFill>
                          <a:schemeClr val="tx1"/>
                        </a:solidFill>
                        <a:sym typeface="Calibri"/>
                      </a:endParaRPr>
                    </a:p>
                  </a:txBody>
                  <a:tcPr marL="73150" marR="7315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Cybersecurity 1A (5 cr.)</a:t>
                      </a:r>
                    </a:p>
                  </a:txBody>
                  <a:tcPr marL="73150" marR="7315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83722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ym typeface="Calibri"/>
                        </a:rPr>
                        <a:t>6320</a:t>
                      </a:r>
                      <a:endParaRPr sz="700" dirty="0"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/>
                        <a:t>Computer Science Foundations A (5 cr.)</a:t>
                      </a:r>
                      <a:endParaRPr lang="en-US" sz="800" dirty="0">
                        <a:solidFill>
                          <a:srgbClr val="E36C09"/>
                        </a:solidFill>
                        <a:latin typeface="Calibri"/>
                        <a:cs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43844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 Light"/>
                          <a:ea typeface="Calibri"/>
                          <a:cs typeface="Calibri Light"/>
                        </a:rPr>
                        <a:t>6331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 Computer Science Principles (10 cr.) </a:t>
                      </a:r>
                      <a:r>
                        <a:rPr lang="en-US" sz="8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Alg. 1 pre-req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70700"/>
                  </a:ext>
                </a:extLst>
              </a:tr>
              <a:tr h="2195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sym typeface="Calibri"/>
                        </a:rPr>
                        <a:t>9539CE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sym typeface="Calibri"/>
                        </a:rPr>
                        <a:t>FRHS</a:t>
                      </a:r>
                      <a:endParaRPr lang="en-US" sz="700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 Light"/>
                        <a:ea typeface="Calibri"/>
                        <a:cs typeface="Calibri Light"/>
                      </a:endParaRP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FRCC Complete Web Authoring</a:t>
                      </a:r>
                      <a:endParaRPr lang="en-US" sz="800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 Light"/>
                        <a:cs typeface="Calibri Light"/>
                      </a:endParaRP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14683"/>
                  </a:ext>
                </a:extLst>
              </a:tr>
              <a:tr h="2195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Calibri"/>
                        </a:rPr>
                        <a:t>9810CE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Calibri"/>
                        </a:rPr>
                        <a:t>FRHS</a:t>
                      </a:r>
                      <a:endParaRPr lang="en-US" sz="700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 Light"/>
                        <a:ea typeface="Calibri"/>
                        <a:cs typeface="Calibri Light"/>
                      </a:endParaRP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FRCC Web Editing Tools</a:t>
                      </a:r>
                      <a:endParaRPr lang="en-US" sz="800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 Light"/>
                        <a:cs typeface="Calibri Light"/>
                      </a:endParaRPr>
                    </a:p>
                  </a:txBody>
                  <a:tcPr marL="73152" marR="731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21257"/>
                  </a:ext>
                </a:extLst>
              </a:tr>
            </a:tbl>
          </a:graphicData>
        </a:graphic>
      </p:graphicFrame>
      <p:graphicFrame>
        <p:nvGraphicFramePr>
          <p:cNvPr id="99" name="Google Shape;99;p13"/>
          <p:cNvGraphicFramePr/>
          <p:nvPr>
            <p:extLst>
              <p:ext uri="{D42A27DB-BD31-4B8C-83A1-F6EECF244321}">
                <p14:modId xmlns:p14="http://schemas.microsoft.com/office/powerpoint/2010/main" val="798323813"/>
              </p:ext>
            </p:extLst>
          </p:nvPr>
        </p:nvGraphicFramePr>
        <p:xfrm>
          <a:off x="3717530" y="3883586"/>
          <a:ext cx="3587338" cy="1846232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289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50">
                  <a:extLst>
                    <a:ext uri="{9D8B030D-6E8A-4147-A177-3AD203B41FA5}">
                      <a16:colId xmlns:a16="http://schemas.microsoft.com/office/drawing/2014/main" val="1423757572"/>
                    </a:ext>
                  </a:extLst>
                </a:gridCol>
                <a:gridCol w="496788">
                  <a:extLst>
                    <a:ext uri="{9D8B030D-6E8A-4147-A177-3AD203B41FA5}">
                      <a16:colId xmlns:a16="http://schemas.microsoft.com/office/drawing/2014/main" val="1919142654"/>
                    </a:ext>
                  </a:extLst>
                </a:gridCol>
                <a:gridCol w="175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706">
                  <a:extLst>
                    <a:ext uri="{9D8B030D-6E8A-4147-A177-3AD203B41FA5}">
                      <a16:colId xmlns:a16="http://schemas.microsoft.com/office/drawing/2014/main" val="4260102621"/>
                    </a:ext>
                  </a:extLst>
                </a:gridCol>
              </a:tblGrid>
              <a:tr h="391163">
                <a:tc gridSpan="5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Noto Sans Symbols"/>
                        <a:buChar char="✓"/>
                      </a:pPr>
                      <a:r>
                        <a:rPr lang="en-US" sz="1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</a:t>
                      </a:r>
                      <a:r>
                        <a:rPr lang="en-US" sz="1400" b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 </a:t>
                      </a:r>
                      <a:endParaRPr b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rPr lang="en-US" sz="1050" b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lang="en-US" sz="1050" b="1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total needed for graduation</a:t>
                      </a:r>
                      <a:endParaRPr sz="10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659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Department Offerings</a:t>
                      </a:r>
                      <a:endParaRPr sz="1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59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000" b="1" u="none" strike="noStrike" cap="none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1000" b="1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 Core Requirements (10 credits each- choose 1 or 2)</a:t>
                      </a:r>
                      <a:endParaRPr sz="1000" b="1" u="none" strike="noStrike" cap="none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6710</a:t>
                      </a:r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Biology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8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6709</a:t>
                      </a:r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Prep Biology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lang="en-US" sz="500" i="1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1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6809</a:t>
                      </a:r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Earth Systems Science 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Only available to students enrolled concurrently in Biology/CP Biology. Must be recommended for Geometry or higher in 9th grade and intend on taking 4 or more years of science.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0" i="0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lang="en-US" sz="5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693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(per teacher recommendation):</a:t>
                      </a:r>
                      <a:endParaRPr sz="900" b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500" i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500"/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68852"/>
                  </a:ext>
                </a:extLst>
              </a:tr>
              <a:tr h="81809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D8D8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Science </a:t>
                      </a:r>
                      <a:r>
                        <a:rPr lang="en-US" sz="1000" i="1">
                          <a:solidFill>
                            <a:srgbClr val="FFFFFF"/>
                          </a:solidFill>
                        </a:rPr>
                        <a:t>offerings</a:t>
                      </a:r>
                      <a:r>
                        <a:rPr lang="en-US" sz="1000" b="1" i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(5 credits - optional)</a:t>
                      </a:r>
                      <a:endParaRPr sz="1000" b="1" i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0674422"/>
                  </a:ext>
                </a:extLst>
              </a:tr>
              <a:tr h="127727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D8D8"/>
                        </a:buClr>
                        <a:buSzPts val="1000"/>
                        <a:buFont typeface="Calibri"/>
                        <a:buNone/>
                      </a:pPr>
                      <a:endParaRPr sz="800" b="1" i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/>
                        <a:t>3075S1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900" dirty="0"/>
                        <a:t>Introduction to Health Science A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 marL="73150" marR="7315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87238"/>
                  </a:ext>
                </a:extLst>
              </a:tr>
            </a:tbl>
          </a:graphicData>
        </a:graphic>
      </p:graphicFrame>
      <p:sp>
        <p:nvSpPr>
          <p:cNvPr id="100" name="Google Shape;100;p13"/>
          <p:cNvSpPr/>
          <p:nvPr/>
        </p:nvSpPr>
        <p:spPr>
          <a:xfrm>
            <a:off x="4319345" y="2004593"/>
            <a:ext cx="2865637" cy="36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Current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8</a:t>
            </a:r>
            <a:r>
              <a:rPr lang="en-US" sz="1100" b="1" baseline="30000" dirty="0">
                <a:latin typeface="Calibri"/>
                <a:ea typeface="Calibri"/>
                <a:cs typeface="Calibri"/>
                <a:sym typeface="Calibri"/>
              </a:rPr>
              <a:t>th 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grade s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ubject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a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t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eacher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    s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ignature 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equired</a:t>
            </a:r>
            <a:endParaRPr lang="en-US" sz="1100" b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323253" y="2353502"/>
            <a:ext cx="3088218" cy="103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buChar char="•"/>
            </a:pP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6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 (Colleg</a:t>
            </a:r>
            <a:r>
              <a:rPr lang="en-US" sz="600" b="1" i="1" dirty="0">
                <a:latin typeface="Calibri"/>
                <a:ea typeface="Calibri"/>
                <a:cs typeface="Calibri"/>
                <a:sym typeface="Calibri"/>
              </a:rPr>
              <a:t>e Prep)</a:t>
            </a:r>
            <a:r>
              <a:rPr lang="en-US" sz="6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options, Math, Science, and World Language </a:t>
            </a: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courses, the signature/recommendation of your current 8</a:t>
            </a:r>
            <a:r>
              <a:rPr lang="en-US" sz="600" i="1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grade subject area teacher is required. We want students to communicate with their current teachers to assure the most thoughtful placement decision.</a:t>
            </a:r>
            <a:r>
              <a:rPr lang="en-US" sz="600" i="1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en-US" sz="600" dirty="0"/>
          </a:p>
          <a:p>
            <a:pPr marL="171450" indent="-171450">
              <a:buChar char="•"/>
            </a:pP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-US" sz="6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CP Courses </a:t>
            </a: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FRHS recommends a B or higher in the current middle school subject area, as well as agreement to the homework load, which is typically 3-6 hours per week.</a:t>
            </a:r>
            <a:r>
              <a:rPr lang="en-US" sz="600" i="1"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171450" indent="-171450">
              <a:buChar char="•"/>
            </a:pP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6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 and World Language </a:t>
            </a: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FRHS recommends a strong C or higher in the current grade level to be promoted to the next level.</a:t>
            </a:r>
            <a:endParaRPr sz="600" i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745606" y="2029059"/>
            <a:ext cx="715200" cy="3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Teacher Signature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REQUIRED</a:t>
            </a:r>
          </a:p>
        </p:txBody>
      </p:sp>
      <p:sp>
        <p:nvSpPr>
          <p:cNvPr id="103" name="Google Shape;103;p13"/>
          <p:cNvSpPr/>
          <p:nvPr/>
        </p:nvSpPr>
        <p:spPr>
          <a:xfrm>
            <a:off x="3720646" y="1704016"/>
            <a:ext cx="678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Courses in </a:t>
            </a:r>
            <a:r>
              <a:rPr lang="en-US" sz="900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04" name="Google Shape;104;p13"/>
          <p:cNvSpPr/>
          <p:nvPr/>
        </p:nvSpPr>
        <p:spPr>
          <a:xfrm>
            <a:off x="4316682" y="1670476"/>
            <a:ext cx="2868300" cy="345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Indicates a Prerequisite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Audition 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required</a:t>
            </a:r>
            <a:endParaRPr sz="11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420966" y="1845936"/>
            <a:ext cx="2788800" cy="2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 description in onlin</a:t>
            </a:r>
            <a:r>
              <a:rPr lang="en-US" sz="600" i="1" dirty="0">
                <a:latin typeface="Calibri"/>
                <a:ea typeface="Calibri"/>
                <a:cs typeface="Calibri"/>
                <a:sym typeface="Calibri"/>
              </a:rPr>
              <a:t>e C</a:t>
            </a:r>
            <a:r>
              <a:rPr lang="en-US" sz="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ourse Guide to ensure you meet the requirements.</a:t>
            </a:r>
            <a:endParaRPr sz="6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6" name="Google Shape;106;p13"/>
          <p:cNvGraphicFramePr/>
          <p:nvPr>
            <p:extLst>
              <p:ext uri="{D42A27DB-BD31-4B8C-83A1-F6EECF244321}">
                <p14:modId xmlns:p14="http://schemas.microsoft.com/office/powerpoint/2010/main" val="3040244494"/>
              </p:ext>
            </p:extLst>
          </p:nvPr>
        </p:nvGraphicFramePr>
        <p:xfrm>
          <a:off x="15875" y="8380450"/>
          <a:ext cx="3578331" cy="1177979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24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65">
                  <a:extLst>
                    <a:ext uri="{9D8B030D-6E8A-4147-A177-3AD203B41FA5}">
                      <a16:colId xmlns:a16="http://schemas.microsoft.com/office/drawing/2014/main" val="3099161674"/>
                    </a:ext>
                  </a:extLst>
                </a:gridCol>
                <a:gridCol w="20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237">
                <a:tc gridSpan="5"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Noto Sans Symbols"/>
                        <a:buChar char="✓"/>
                      </a:pPr>
                      <a:r>
                        <a:rPr lang="en-US" sz="1050" dirty="0"/>
                        <a:t>Social Studies </a:t>
                      </a:r>
                      <a:r>
                        <a:rPr lang="en-US" sz="1050" b="0" dirty="0"/>
                        <a:t>Graduation Requirement </a:t>
                      </a:r>
                      <a:endParaRPr sz="1050" b="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</a:rPr>
                        <a:t>     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10 credits total needed for graduation</a:t>
                      </a:r>
                      <a:endParaRPr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08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Studies Department Offerings </a:t>
                      </a:r>
                      <a:r>
                        <a:rPr lang="en-US" sz="900" dirty="0"/>
                        <a:t>(10 credits each)</a:t>
                      </a:r>
                      <a:endParaRPr sz="1050" i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1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*Highly recommended to prepare for 10</a:t>
                      </a:r>
                      <a:r>
                        <a:rPr lang="en-US" sz="600" b="0" i="1" u="none" strike="noStrike" cap="none" baseline="300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600" b="0" i="1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 social studies, esp. AP Human Geography</a:t>
                      </a:r>
                      <a:endParaRPr sz="12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1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*Courses below can also satisfy the “World Language/Culture” graduation category.</a:t>
                      </a:r>
                      <a:endParaRPr sz="600" b="0" i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7250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History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6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7226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Prep World History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6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7210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Geography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352566"/>
                  </a:ext>
                </a:extLst>
              </a:tr>
            </a:tbl>
          </a:graphicData>
        </a:graphic>
      </p:graphicFrame>
      <p:pic>
        <p:nvPicPr>
          <p:cNvPr id="107" name="Google Shape;10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5073" y="3169569"/>
            <a:ext cx="539165" cy="302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/>
          <p:nvPr/>
        </p:nvSpPr>
        <p:spPr>
          <a:xfrm>
            <a:off x="4331596" y="3236314"/>
            <a:ext cx="2948291" cy="30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FRCC Concurrent Enrollment class </a:t>
            </a:r>
            <a:r>
              <a:rPr lang="en-US" sz="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(Taught @ FRHS)</a:t>
            </a:r>
            <a:endParaRPr lang="en-US" b="1" dirty="0">
              <a:ea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4687" y="50746"/>
            <a:ext cx="715200" cy="705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67699" y="3929236"/>
            <a:ext cx="329742" cy="21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50882" y="4584300"/>
            <a:ext cx="329742" cy="21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 rotWithShape="1">
          <a:blip r:embed="rId6">
            <a:alphaModFix/>
          </a:blip>
          <a:srcRect r="67968"/>
          <a:stretch/>
        </p:blipFill>
        <p:spPr>
          <a:xfrm>
            <a:off x="2758496" y="4136213"/>
            <a:ext cx="148148" cy="14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6">
            <a:alphaModFix/>
          </a:blip>
          <a:srcRect r="67968"/>
          <a:stretch/>
        </p:blipFill>
        <p:spPr>
          <a:xfrm>
            <a:off x="3957598" y="3499927"/>
            <a:ext cx="343197" cy="30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110;p13">
            <a:extLst>
              <a:ext uri="{FF2B5EF4-FFF2-40B4-BE49-F238E27FC236}">
                <a16:creationId xmlns:a16="http://schemas.microsoft.com/office/drawing/2014/main" id="{C4C3F14A-EA3C-438F-8C63-17E311FCC06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6546" y="7463577"/>
            <a:ext cx="329742" cy="21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14;p13">
            <a:extLst>
              <a:ext uri="{FF2B5EF4-FFF2-40B4-BE49-F238E27FC236}">
                <a16:creationId xmlns:a16="http://schemas.microsoft.com/office/drawing/2014/main" id="{6FCA8750-F3FB-4E29-88F9-AEE7A165855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r="67968"/>
          <a:stretch/>
        </p:blipFill>
        <p:spPr>
          <a:xfrm>
            <a:off x="2768315" y="4278063"/>
            <a:ext cx="148148" cy="14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10;p13">
            <a:extLst>
              <a:ext uri="{FF2B5EF4-FFF2-40B4-BE49-F238E27FC236}">
                <a16:creationId xmlns:a16="http://schemas.microsoft.com/office/drawing/2014/main" id="{AF4B9FAD-9C78-4E63-835F-E09E9470F18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67699" y="3771039"/>
            <a:ext cx="329742" cy="21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13;p13">
            <a:extLst>
              <a:ext uri="{FF2B5EF4-FFF2-40B4-BE49-F238E27FC236}">
                <a16:creationId xmlns:a16="http://schemas.microsoft.com/office/drawing/2014/main" id="{D6E8D295-3322-D11F-4123-4A6254485BB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21872" y="5623335"/>
            <a:ext cx="329742" cy="21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13;p13">
            <a:extLst>
              <a:ext uri="{FF2B5EF4-FFF2-40B4-BE49-F238E27FC236}">
                <a16:creationId xmlns:a16="http://schemas.microsoft.com/office/drawing/2014/main" id="{45D55EB8-5439-0924-31B2-891EF3FC972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26159" y="5822823"/>
            <a:ext cx="329742" cy="216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22;p14">
            <a:extLst>
              <a:ext uri="{FF2B5EF4-FFF2-40B4-BE49-F238E27FC236}">
                <a16:creationId xmlns:a16="http://schemas.microsoft.com/office/drawing/2014/main" id="{E64510E8-54E0-BDB9-5798-AC9DC1A480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8081369"/>
              </p:ext>
            </p:extLst>
          </p:nvPr>
        </p:nvGraphicFramePr>
        <p:xfrm>
          <a:off x="3717473" y="8983232"/>
          <a:ext cx="3585749" cy="573808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34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072">
                  <a:extLst>
                    <a:ext uri="{9D8B030D-6E8A-4147-A177-3AD203B41FA5}">
                      <a16:colId xmlns:a16="http://schemas.microsoft.com/office/drawing/2014/main" val="291838715"/>
                    </a:ext>
                  </a:extLst>
                </a:gridCol>
                <a:gridCol w="2720336">
                  <a:extLst>
                    <a:ext uri="{9D8B030D-6E8A-4147-A177-3AD203B41FA5}">
                      <a16:colId xmlns:a16="http://schemas.microsoft.com/office/drawing/2014/main" val="3539529784"/>
                    </a:ext>
                  </a:extLst>
                </a:gridCol>
              </a:tblGrid>
              <a:tr h="314728">
                <a:tc grid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Char char="✓"/>
                      </a:pPr>
                      <a:r>
                        <a:rPr lang="en-US" sz="11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Humanities </a:t>
                      </a:r>
                      <a:r>
                        <a:rPr lang="en-US" sz="11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endParaRPr sz="1100" b="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8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lang="en-US" sz="9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credits total needed for graduation </a:t>
                      </a:r>
                      <a:r>
                        <a:rPr lang="en-US" sz="8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(more options available in 10-12)</a:t>
                      </a:r>
                      <a:endParaRPr sz="900" b="1" i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1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Department Offerings (5 credits each)</a:t>
                      </a:r>
                      <a:endParaRPr sz="9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28258"/>
                  </a:ext>
                </a:extLst>
              </a:tr>
              <a:tr h="1027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2985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Theory and Composition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769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14"/>
          <p:cNvGraphicFramePr/>
          <p:nvPr>
            <p:extLst>
              <p:ext uri="{D42A27DB-BD31-4B8C-83A1-F6EECF244321}">
                <p14:modId xmlns:p14="http://schemas.microsoft.com/office/powerpoint/2010/main" val="872307460"/>
              </p:ext>
            </p:extLst>
          </p:nvPr>
        </p:nvGraphicFramePr>
        <p:xfrm>
          <a:off x="15038" y="-1"/>
          <a:ext cx="3686066" cy="8032857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270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6">
                  <a:extLst>
                    <a:ext uri="{9D8B030D-6E8A-4147-A177-3AD203B41FA5}">
                      <a16:colId xmlns:a16="http://schemas.microsoft.com/office/drawing/2014/main" val="1510398576"/>
                    </a:ext>
                  </a:extLst>
                </a:gridCol>
                <a:gridCol w="2169511">
                  <a:extLst>
                    <a:ext uri="{9D8B030D-6E8A-4147-A177-3AD203B41FA5}">
                      <a16:colId xmlns:a16="http://schemas.microsoft.com/office/drawing/2014/main" val="2489635471"/>
                    </a:ext>
                  </a:extLst>
                </a:gridCol>
                <a:gridCol w="77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90">
                <a:tc gridSpan="4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Char char="✓"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Fine &amp; Applied Arts </a:t>
                      </a:r>
                      <a:r>
                        <a:rPr lang="en-US" sz="14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endParaRPr sz="1400" b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     </a:t>
                      </a:r>
                      <a:r>
                        <a:rPr lang="en-US" sz="1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5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credits total needed for graduation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Arts (Visual) Department Offerings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1211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Two-Dimensional Design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1605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 Media A (formerly Digital Design)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1225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 Drawing &amp; Painting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1240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1280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1212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Three-Dimensional Design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8168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Jewelry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1320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Pottery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1330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Sculpture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1300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Photography I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1310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Creative Photography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Technology &amp; Design Offerings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 Design A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9538CEFRHS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 Web Authoring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3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9810CEFRHS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 Editing tools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2142300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Engineering Science &amp; Technology Offerings (5-10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2279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Principles of Engineering &amp; Technology (5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2205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Robotics 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and Automated Systems A (5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2209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Principles of Construction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21058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2293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Principles of Manufacturing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56901"/>
                  </a:ext>
                </a:extLst>
              </a:tr>
              <a:tr h="3535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2282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2209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Woodworking Technology A (5 cr.)</a:t>
                      </a:r>
                      <a:endParaRPr lang="en-US"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Principles of Construction (5 cr.) 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1" i="1" dirty="0"/>
                        <a:t>(10 credit option package for students interested in Architecture/Construction)</a:t>
                      </a:r>
                      <a:endParaRPr lang="en-US" sz="6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535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2283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2293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Metal and Machining Fabrication A (5 cr.)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Principles of Manufacturing (5 cr.)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600" b="1" i="1" dirty="0"/>
                        <a:t>(10 credit option package for students interested in Metal and Machining Fabrication)</a:t>
                      </a:r>
                      <a:endParaRPr lang="en-US" sz="6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&amp; Consumer Science Offerings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1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4340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Interior Design 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1 - Residential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0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4390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Fashion Design 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and Merchandising 1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Department Offerings (5-20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2540</a:t>
                      </a:r>
                      <a:endParaRPr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Concert Choir (Fossil Ridge Singers) (20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2692S1</a:t>
                      </a:r>
                      <a:endParaRPr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Orchestra 9 S1 (10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2692S2</a:t>
                      </a:r>
                      <a:endParaRPr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Orchestra 9 S2 (10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6162532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2865S1</a:t>
                      </a:r>
                      <a:endParaRPr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Concert Orchestra S1 (10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5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</a:t>
                      </a:r>
                      <a:endParaRPr sz="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2865S2</a:t>
                      </a:r>
                      <a:endParaRPr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Concert Orchestra S2 (10 cr.)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Teacher Signature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09949"/>
                  </a:ext>
                </a:extLst>
              </a:tr>
              <a:tr h="1450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2800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Concert Band (20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8018195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2805</a:t>
                      </a:r>
                      <a:endParaRPr sz="800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Symphonic Band (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16950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2890</a:t>
                      </a:r>
                      <a:endParaRPr sz="800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Instrumental Ensembles (Color Guard) (5 cr.) *Q1 only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94739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2560</a:t>
                      </a:r>
                      <a:endParaRPr sz="80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Guitar (Rock Band) (5 cr.)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69483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/>
                        <a:t>2512</a:t>
                      </a:r>
                      <a:endParaRPr sz="800" i="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Music Production &amp; Technology (5 cr.)</a:t>
                      </a:r>
                      <a:endParaRPr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/>
                        <a:t>2985</a:t>
                      </a:r>
                      <a:endParaRPr sz="800" i="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Music Theory and Composition (5 cr. - Humanities)</a:t>
                      </a:r>
                      <a:endParaRPr sz="8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35276"/>
                  </a:ext>
                </a:extLst>
              </a:tr>
              <a:tr h="145064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Theater/Media Offerings (5-10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5227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 to Acting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22117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5275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r>
                        <a:rPr lang="en-US" sz="800" baseline="30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Century Media/Technology 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83819"/>
                  </a:ext>
                </a:extLst>
              </a:tr>
              <a:tr h="12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1373</a:t>
                      </a: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sz="80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Performance &amp; Communication (Advanced Acting) (5 cr.)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5223A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Technical Theatre A (5 cr.)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087528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5223B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Technical Theatre B (5 cr.) 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5290S1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TV Production A (5 cr.)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70305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5290S2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TV Production B (5 cr.)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483523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5224A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Design A (5 cr.) *audition only, offered 9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32059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5224B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Design B (5 cr.) *audition only, offered 9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794646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1379A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 Engineering &amp; Design A (5 cr.) *audition only, 10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28927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1379B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 Engineering &amp; Design B (5 cr.) *audition only, 10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06797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5225A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Stage Production Management A (5 cr.) *audition only, 9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14716"/>
                  </a:ext>
                </a:extLst>
              </a:tr>
              <a:tr h="135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5225B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Stage Production Management B (5 cr.) *audition only, 9</a:t>
                      </a:r>
                      <a:r>
                        <a:rPr lang="en-US" sz="8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period</a:t>
                      </a:r>
                      <a:endParaRPr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53399"/>
                  </a:ext>
                </a:extLst>
              </a:tr>
            </a:tbl>
          </a:graphicData>
        </a:graphic>
      </p:graphicFrame>
      <p:graphicFrame>
        <p:nvGraphicFramePr>
          <p:cNvPr id="122" name="Google Shape;122;p14"/>
          <p:cNvGraphicFramePr/>
          <p:nvPr>
            <p:extLst>
              <p:ext uri="{D42A27DB-BD31-4B8C-83A1-F6EECF244321}">
                <p14:modId xmlns:p14="http://schemas.microsoft.com/office/powerpoint/2010/main" val="2393657801"/>
              </p:ext>
            </p:extLst>
          </p:nvPr>
        </p:nvGraphicFramePr>
        <p:xfrm>
          <a:off x="3757843" y="0"/>
          <a:ext cx="3543722" cy="2295109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34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565">
                  <a:extLst>
                    <a:ext uri="{9D8B030D-6E8A-4147-A177-3AD203B41FA5}">
                      <a16:colId xmlns:a16="http://schemas.microsoft.com/office/drawing/2014/main" val="291838715"/>
                    </a:ext>
                  </a:extLst>
                </a:gridCol>
                <a:gridCol w="2800549">
                  <a:extLst>
                    <a:ext uri="{9D8B030D-6E8A-4147-A177-3AD203B41FA5}">
                      <a16:colId xmlns:a16="http://schemas.microsoft.com/office/drawing/2014/main" val="3539529784"/>
                    </a:ext>
                  </a:extLst>
                </a:gridCol>
              </a:tblGrid>
              <a:tr h="405749">
                <a:tc grid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Char char="✓"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Wellness </a:t>
                      </a:r>
                      <a:r>
                        <a:rPr lang="en-US" sz="1400" b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endParaRPr sz="1400" b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50" b="1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15 credits total needed for graduation</a:t>
                      </a:r>
                      <a:endParaRPr sz="105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54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Consumer Science Department Offerings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4041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Teen Choices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23945"/>
                  </a:ext>
                </a:extLst>
              </a:tr>
              <a:tr h="1368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4310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 and Adolescent Development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33918"/>
                  </a:ext>
                </a:extLst>
              </a:tr>
              <a:tr h="1368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4410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Culinary Nutrition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21343"/>
                  </a:ext>
                </a:extLst>
              </a:tr>
              <a:tr h="145554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Education Department Offerings (5 credits each)</a:t>
                      </a:r>
                      <a:endParaRPr sz="900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92640"/>
                  </a:ext>
                </a:extLst>
              </a:tr>
              <a:tr h="1368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3026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 &amp; Wellness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3205</a:t>
                      </a: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Lifetime Physical Education (Previously Physical Education 1)</a:t>
                      </a:r>
                      <a:endParaRPr sz="800" i="0" u="none" strike="noStrike" cap="none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3006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Yoga &amp; Fitness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7863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3010</a:t>
                      </a: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Beginning Weight Training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3012</a:t>
                      </a:r>
                      <a:endParaRPr sz="800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Advanced Weight Training</a:t>
                      </a:r>
                      <a:endParaRPr sz="800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37024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3044</a:t>
                      </a:r>
                      <a:endParaRPr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Beginning Dance </a:t>
                      </a:r>
                      <a:endParaRPr sz="800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3077</a:t>
                      </a:r>
                      <a:endParaRPr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Sports</a:t>
                      </a:r>
                      <a:endParaRPr sz="800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25181"/>
                  </a:ext>
                </a:extLst>
              </a:tr>
              <a:tr h="129382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Department Offerings (5 credits each)</a:t>
                      </a:r>
                      <a:endParaRPr sz="900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17582"/>
                  </a:ext>
                </a:extLst>
              </a:tr>
              <a:tr h="1293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7666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Medical Terminology</a:t>
                      </a:r>
                      <a:endParaRPr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41367"/>
                  </a:ext>
                </a:extLst>
              </a:tr>
            </a:tbl>
          </a:graphicData>
        </a:graphic>
      </p:graphicFrame>
      <p:graphicFrame>
        <p:nvGraphicFramePr>
          <p:cNvPr id="123" name="Google Shape;123;p14"/>
          <p:cNvGraphicFramePr/>
          <p:nvPr>
            <p:extLst>
              <p:ext uri="{D42A27DB-BD31-4B8C-83A1-F6EECF244321}">
                <p14:modId xmlns:p14="http://schemas.microsoft.com/office/powerpoint/2010/main" val="546576473"/>
              </p:ext>
            </p:extLst>
          </p:nvPr>
        </p:nvGraphicFramePr>
        <p:xfrm>
          <a:off x="3757566" y="2289519"/>
          <a:ext cx="3542017" cy="4072598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406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599">
                  <a:extLst>
                    <a:ext uri="{9D8B030D-6E8A-4147-A177-3AD203B41FA5}">
                      <a16:colId xmlns:a16="http://schemas.microsoft.com/office/drawing/2014/main" val="2540627469"/>
                    </a:ext>
                  </a:extLst>
                </a:gridCol>
                <a:gridCol w="183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682">
                <a:tc gridSpan="4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Char char="✓"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Electives </a:t>
                      </a:r>
                      <a:r>
                        <a:rPr lang="en-US" sz="1400" b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</a:t>
                      </a:r>
                      <a:endParaRPr sz="1400" b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lang="en-US" sz="105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 credits total needed for graduation</a:t>
                      </a:r>
                      <a:endParaRPr sz="10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Calibri"/>
                        <a:buNone/>
                      </a:pPr>
                      <a:endParaRPr sz="300" b="0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>
                          <a:solidFill>
                            <a:srgbClr val="FFFFFF"/>
                          </a:solidFill>
                        </a:rPr>
                        <a:t>        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Remember, </a:t>
                      </a:r>
                      <a:r>
                        <a:rPr lang="en-US" sz="700" b="0" i="1" dirty="0">
                          <a:solidFill>
                            <a:srgbClr val="FFFFFF"/>
                          </a:solidFill>
                        </a:rPr>
                        <a:t>other 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 classes count as elective credit once the  </a:t>
                      </a:r>
                      <a:endParaRPr sz="700" b="0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>
                          <a:solidFill>
                            <a:srgbClr val="FFFFFF"/>
                          </a:solidFill>
                        </a:rPr>
                        <a:t>        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requirement is met. For example, a student taking a 4</a:t>
                      </a:r>
                      <a:r>
                        <a:rPr lang="en-US" sz="700" b="0" i="1" u="none" strike="noStrike" cap="none" baseline="300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 of science will </a:t>
                      </a:r>
                      <a:endParaRPr sz="700" b="0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>
                          <a:solidFill>
                            <a:srgbClr val="FFFFFF"/>
                          </a:solidFill>
                        </a:rPr>
                        <a:t>        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already have met the 30 credit science graduation requirement, therefore, the 4</a:t>
                      </a:r>
                      <a:r>
                        <a:rPr lang="en-US" sz="700" b="0" i="1" u="none" strike="noStrike" cap="none" baseline="300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 </a:t>
                      </a:r>
                      <a:endParaRPr sz="700" b="0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>
                          <a:solidFill>
                            <a:srgbClr val="FFFFFF"/>
                          </a:solidFill>
                        </a:rPr>
                        <a:t>       </a:t>
                      </a:r>
                      <a:r>
                        <a:rPr lang="en-US" sz="700" b="0" i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(10 credits) of science will count toward the “Electives” graduation requirement.</a:t>
                      </a:r>
                      <a:endParaRPr sz="700" b="0" i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87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Business Department Offerings (5-10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 to Business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1910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Legal Environment of Business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1830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Fundamentals of Accounting A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1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E36C09"/>
                          </a:solidFill>
                        </a:rPr>
                        <a:t>1831CEFRHS</a:t>
                      </a:r>
                      <a:endParaRPr sz="700" dirty="0"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FRCC Fundamentals</a:t>
                      </a: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Accounting</a:t>
                      </a: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</a:rPr>
                        <a:t> B</a:t>
                      </a: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(Accounting 2)</a:t>
                      </a:r>
                      <a:endParaRPr lang="en-US" sz="80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09156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9731</a:t>
                      </a: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E36C0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Accounting Principles I (Accounting 3)</a:t>
                      </a:r>
                      <a:endParaRPr sz="80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03251"/>
                  </a:ext>
                </a:extLst>
              </a:tr>
              <a:tr h="3749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1851/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1760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Introduction to Business (5 cr.) &amp; </a:t>
                      </a:r>
                      <a:endParaRPr lang="en-US"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Business and Marketing Essentials (5 cr.) 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1" dirty="0"/>
                        <a:t>(10 credit option package for students interested in DECA)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587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Technology &amp; Design Offerings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1750</a:t>
                      </a: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 to PC Applications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7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1750CEFRHS</a:t>
                      </a:r>
                      <a:endParaRPr sz="7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FRCC Intro to PC Applications</a:t>
                      </a:r>
                      <a:endParaRPr sz="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315171"/>
                  </a:ext>
                </a:extLst>
              </a:tr>
              <a:tr h="140587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Language Arts Department Offerings (5-10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5075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Integrated Drama (5 cr.)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52953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5130</a:t>
                      </a: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Yearbook Production (10 cr.)</a:t>
                      </a:r>
                      <a:endParaRPr sz="800" dirty="0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500" b="0" i="0" u="none" strike="noStrike" cap="none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Signature REQUIRED</a:t>
                      </a:r>
                      <a:endParaRPr sz="5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536585"/>
                  </a:ext>
                </a:extLst>
              </a:tr>
              <a:tr h="124967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Theatre Pathways (5 credits each)</a:t>
                      </a:r>
                      <a:endParaRPr sz="90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77640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1392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 Based Learning: Design and Multimedia Arts (5 cr.) </a:t>
                      </a:r>
                      <a:endParaRPr sz="8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61948"/>
                  </a:ext>
                </a:extLst>
              </a:tr>
              <a:tr h="124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1393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Work-Based Learning: Production and Managerial Art (5 cr.)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071608"/>
                  </a:ext>
                </a:extLst>
              </a:tr>
              <a:tr h="14559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Studies Department Offering (5 credits each) </a:t>
                      </a:r>
                      <a:endParaRPr sz="900"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3065141"/>
                  </a:ext>
                </a:extLst>
              </a:tr>
              <a:tr h="1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2781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 of Rock and Roll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6409742"/>
                  </a:ext>
                </a:extLst>
              </a:tr>
              <a:tr h="1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7240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Psychology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572794"/>
                  </a:ext>
                </a:extLst>
              </a:tr>
              <a:tr h="1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7242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Sociology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458423"/>
                  </a:ext>
                </a:extLst>
              </a:tr>
              <a:tr h="1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u="none" strike="noStrike" cap="non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7281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Current Issues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135925"/>
                  </a:ext>
                </a:extLst>
              </a:tr>
            </a:tbl>
          </a:graphicData>
        </a:graphic>
      </p:graphicFrame>
      <p:graphicFrame>
        <p:nvGraphicFramePr>
          <p:cNvPr id="124" name="Google Shape;124;p14"/>
          <p:cNvGraphicFramePr/>
          <p:nvPr>
            <p:extLst>
              <p:ext uri="{D42A27DB-BD31-4B8C-83A1-F6EECF244321}">
                <p14:modId xmlns:p14="http://schemas.microsoft.com/office/powerpoint/2010/main" val="1369103107"/>
              </p:ext>
            </p:extLst>
          </p:nvPr>
        </p:nvGraphicFramePr>
        <p:xfrm>
          <a:off x="54347" y="8018821"/>
          <a:ext cx="3653844" cy="1661942"/>
        </p:xfrm>
        <a:graphic>
          <a:graphicData uri="http://schemas.openxmlformats.org/drawingml/2006/table">
            <a:tbl>
              <a:tblPr firstRow="1" bandRow="1">
                <a:noFill/>
                <a:tableStyleId>{9EF1C5A3-049C-4E38-B3F7-E23019BCC0C4}</a:tableStyleId>
              </a:tblPr>
              <a:tblGrid>
                <a:gridCol w="3653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19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50" b="1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Important considerations regarding scheduling at FRHS:</a:t>
                      </a:r>
                      <a:endParaRPr sz="105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Please choose classes wisely. Staffing and resources are allocated based on your course selections, therefore requests for schedule repairs will be extremely limited. 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 sz="700" b="0" i="0" u="none" strike="noStrike" cap="none" dirty="0"/>
                        <a:t>Signatures or recommendations for math, science, </a:t>
                      </a:r>
                      <a:r>
                        <a:rPr lang="en-US" sz="700" b="0" dirty="0"/>
                        <a:t>CP</a:t>
                      </a:r>
                      <a:r>
                        <a:rPr lang="en-US" sz="700" b="0" i="0" u="none" strike="noStrike" cap="none" dirty="0"/>
                        <a:t>, and language classes must be obtained by the student’s current 8th grade teacher in the app</a:t>
                      </a:r>
                      <a:r>
                        <a:rPr lang="en-US" sz="700" b="0" dirty="0"/>
                        <a:t>licable subject area</a:t>
                      </a:r>
                      <a:r>
                        <a:rPr lang="en-US" sz="700" b="0" i="0" u="none" strike="noStrike" cap="none" dirty="0"/>
                        <a:t>.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9</a:t>
                      </a:r>
                      <a:r>
                        <a:rPr lang="en-US" sz="700" b="0" i="0" u="none" strike="noStrike" cap="none" baseline="30000" dirty="0"/>
                        <a:t>th</a:t>
                      </a:r>
                      <a:r>
                        <a:rPr lang="en-US" sz="700" b="0" i="0" u="none" strike="noStrike" cap="none" dirty="0"/>
                        <a:t> grade students are recommended to register for 80 credits,</a:t>
                      </a:r>
                      <a:r>
                        <a:rPr lang="en-US" sz="700" b="0" dirty="0"/>
                        <a:t> </a:t>
                      </a:r>
                      <a:r>
                        <a:rPr lang="en-US" sz="700" b="0" i="0" u="none" strike="noStrike" cap="none" dirty="0"/>
                        <a:t>a full schedule.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FRHS cannot honor requests for specific teachers or periods.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FRHS cannot guarantee the availability of all electives.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FRHS must use alternate choices when scheduling conflicts.</a:t>
                      </a:r>
                      <a:endParaRPr sz="700" b="0" dirty="0"/>
                    </a:p>
                    <a:p>
                      <a:pPr marL="91440" marR="0" lvl="0" indent="-9652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800"/>
                        <a:buFont typeface="Calibri"/>
                        <a:buChar char="●"/>
                      </a:pPr>
                      <a:r>
                        <a:rPr lang="en-US" sz="700" b="0" i="0" u="none" strike="noStrike" cap="none" dirty="0"/>
                        <a:t>FRHS encourages all students to talk with their parents/guardians, current teachers, and counselors to ensure the most appropriate course selections.</a:t>
                      </a:r>
                      <a:endParaRPr sz="700" b="0" u="none" strike="noStrike" cap="none" dirty="0"/>
                    </a:p>
                  </a:txBody>
                  <a:tcPr marL="0" marR="914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5" name="Google Shape;125;p14"/>
          <p:cNvGraphicFramePr/>
          <p:nvPr>
            <p:extLst>
              <p:ext uri="{D42A27DB-BD31-4B8C-83A1-F6EECF244321}">
                <p14:modId xmlns:p14="http://schemas.microsoft.com/office/powerpoint/2010/main" val="3558493890"/>
              </p:ext>
            </p:extLst>
          </p:nvPr>
        </p:nvGraphicFramePr>
        <p:xfrm>
          <a:off x="3757279" y="8036661"/>
          <a:ext cx="3542017" cy="374883"/>
        </p:xfrm>
        <a:graphic>
          <a:graphicData uri="http://schemas.openxmlformats.org/drawingml/2006/table">
            <a:tbl>
              <a:tblPr firstRow="1" firstCol="1" bandRow="1">
                <a:noFill/>
                <a:tableStyleId>{4A5A9F81-D2E3-4381-9BC0-2F9AC4E3A8A0}</a:tableStyleId>
              </a:tblPr>
              <a:tblGrid>
                <a:gridCol w="3542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8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/>
                        <a:t>Total credits =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(Total number of recommended credits should equal 80, excluding alternates)</a:t>
                      </a:r>
                      <a:endParaRPr sz="500" u="none" strike="noStrike" cap="none" dirty="0"/>
                    </a:p>
                  </a:txBody>
                  <a:tcPr marL="73150" marR="7315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6" name="Google Shape;126;p14"/>
          <p:cNvGraphicFramePr/>
          <p:nvPr>
            <p:extLst>
              <p:ext uri="{D42A27DB-BD31-4B8C-83A1-F6EECF244321}">
                <p14:modId xmlns:p14="http://schemas.microsoft.com/office/powerpoint/2010/main" val="796799960"/>
              </p:ext>
            </p:extLst>
          </p:nvPr>
        </p:nvGraphicFramePr>
        <p:xfrm>
          <a:off x="3700563" y="8399599"/>
          <a:ext cx="3622803" cy="1196350"/>
        </p:xfrm>
        <a:graphic>
          <a:graphicData uri="http://schemas.openxmlformats.org/drawingml/2006/table">
            <a:tbl>
              <a:tblPr firstRow="1" bandRow="1">
                <a:noFill/>
                <a:tableStyleId>{9EF1C5A3-049C-4E38-B3F7-E23019BCC0C4}</a:tableStyleId>
              </a:tblPr>
              <a:tblGrid>
                <a:gridCol w="362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65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Signature: ______________________________________________</a:t>
                      </a:r>
                      <a:endParaRPr sz="11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Parent/Guardian Signature: _______________________________________</a:t>
                      </a:r>
                      <a:endParaRPr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Date: _________________________________________________________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5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FRHS Counselor Initials: _________________ Date Processed: ___________</a:t>
                      </a:r>
                      <a:endParaRPr sz="7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7" name="Google Shape;127;p14"/>
          <p:cNvSpPr txBox="1"/>
          <p:nvPr/>
        </p:nvSpPr>
        <p:spPr>
          <a:xfrm>
            <a:off x="3700563" y="8994737"/>
            <a:ext cx="34308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read the considerations (left) and authorize these course selections to be submitted to FRHS for processing.</a:t>
            </a:r>
            <a:endParaRPr sz="55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3700563" y="8667736"/>
            <a:ext cx="34308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read the considerations (left) and authorize these course selections to be submitted to FRHS for processing.</a:t>
            </a:r>
            <a:endParaRPr sz="55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0581" y="4687563"/>
            <a:ext cx="324607" cy="2133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75848F-9588-43EE-A2BB-675FE56C8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2841"/>
              </p:ext>
            </p:extLst>
          </p:nvPr>
        </p:nvGraphicFramePr>
        <p:xfrm>
          <a:off x="3757280" y="7141304"/>
          <a:ext cx="3542017" cy="891540"/>
        </p:xfrm>
        <a:graphic>
          <a:graphicData uri="http://schemas.openxmlformats.org/drawingml/2006/table">
            <a:tbl>
              <a:tblPr/>
              <a:tblGrid>
                <a:gridCol w="827368">
                  <a:extLst>
                    <a:ext uri="{9D8B030D-6E8A-4147-A177-3AD203B41FA5}">
                      <a16:colId xmlns:a16="http://schemas.microsoft.com/office/drawing/2014/main" val="2546755168"/>
                    </a:ext>
                  </a:extLst>
                </a:gridCol>
                <a:gridCol w="2714649">
                  <a:extLst>
                    <a:ext uri="{9D8B030D-6E8A-4147-A177-3AD203B41FA5}">
                      <a16:colId xmlns:a16="http://schemas.microsoft.com/office/drawing/2014/main" val="515435867"/>
                    </a:ext>
                  </a:extLst>
                </a:gridCol>
              </a:tblGrid>
              <a:tr h="249592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050" b="0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Please provide three alternate course selections</a:t>
                      </a:r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05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52607"/>
                  </a:ext>
                </a:extLst>
              </a:tr>
              <a:tr h="2117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#:​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Name:​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84374"/>
                  </a:ext>
                </a:extLst>
              </a:tr>
              <a:tr h="2117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#:​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Name:​</a:t>
                      </a:r>
                      <a:endParaRPr lang="en-US" sz="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431945"/>
                  </a:ext>
                </a:extLst>
              </a:tr>
              <a:tr h="2117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#:​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Name:​</a:t>
                      </a:r>
                      <a:endParaRPr lang="en-US" sz="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69730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2BFB63C-A654-4950-85CF-F283309FA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263" y="4794250"/>
            <a:ext cx="7315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56449D-E4F9-4BD4-B5FC-D9006091D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91141"/>
              </p:ext>
            </p:extLst>
          </p:nvPr>
        </p:nvGraphicFramePr>
        <p:xfrm>
          <a:off x="3757566" y="6365797"/>
          <a:ext cx="3542017" cy="777240"/>
        </p:xfrm>
        <a:graphic>
          <a:graphicData uri="http://schemas.openxmlformats.org/drawingml/2006/table">
            <a:tbl>
              <a:tblPr firstRow="1" firstCol="1" bandRow="1">
                <a:noFill/>
                <a:tableStyleId>{033EFB68-1BDE-4ECD-AE0B-7EB84B571567}</a:tableStyleId>
              </a:tblPr>
              <a:tblGrid>
                <a:gridCol w="406599">
                  <a:extLst>
                    <a:ext uri="{9D8B030D-6E8A-4147-A177-3AD203B41FA5}">
                      <a16:colId xmlns:a16="http://schemas.microsoft.com/office/drawing/2014/main" val="590439408"/>
                    </a:ext>
                  </a:extLst>
                </a:gridCol>
                <a:gridCol w="406599">
                  <a:extLst>
                    <a:ext uri="{9D8B030D-6E8A-4147-A177-3AD203B41FA5}">
                      <a16:colId xmlns:a16="http://schemas.microsoft.com/office/drawing/2014/main" val="2260255902"/>
                    </a:ext>
                  </a:extLst>
                </a:gridCol>
                <a:gridCol w="2728819">
                  <a:extLst>
                    <a:ext uri="{9D8B030D-6E8A-4147-A177-3AD203B41FA5}">
                      <a16:colId xmlns:a16="http://schemas.microsoft.com/office/drawing/2014/main" val="2439978167"/>
                    </a:ext>
                  </a:extLst>
                </a:gridCol>
              </a:tblGrid>
              <a:tr h="114444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90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SABERCAT 101 (5 cr.) REQUIRED – Choose one</a:t>
                      </a:r>
                      <a:endParaRPr dirty="0"/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55650"/>
                  </a:ext>
                </a:extLst>
              </a:tr>
              <a:tr h="178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9950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FR9S1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Sabercat</a:t>
                      </a: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101</a:t>
                      </a: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019405"/>
                  </a:ext>
                </a:extLst>
              </a:tr>
              <a:tr h="178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9950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FR9L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Sabercat</a:t>
                      </a: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101 – Leadership</a:t>
                      </a: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 Foundations</a:t>
                      </a:r>
                      <a:endParaRPr lang="en-US" sz="800" i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28366"/>
                  </a:ext>
                </a:extLst>
              </a:tr>
              <a:tr h="178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i="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9950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FR9S2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i="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SaberCat</a:t>
                      </a:r>
                      <a:r>
                        <a:rPr lang="en-US" sz="800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101 - GT</a:t>
                      </a:r>
                    </a:p>
                  </a:txBody>
                  <a:tcPr marL="73150" marR="73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4094"/>
                  </a:ext>
                </a:extLst>
              </a:tr>
            </a:tbl>
          </a:graphicData>
        </a:graphic>
      </p:graphicFrame>
      <p:pic>
        <p:nvPicPr>
          <p:cNvPr id="15" name="Google Shape;129;p14">
            <a:extLst>
              <a:ext uri="{FF2B5EF4-FFF2-40B4-BE49-F238E27FC236}">
                <a16:creationId xmlns:a16="http://schemas.microsoft.com/office/drawing/2014/main" id="{726E3A23-B35E-4A22-A501-9B78564FDCC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0581" y="3713428"/>
            <a:ext cx="306775" cy="202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29;p14">
            <a:extLst>
              <a:ext uri="{FF2B5EF4-FFF2-40B4-BE49-F238E27FC236}">
                <a16:creationId xmlns:a16="http://schemas.microsoft.com/office/drawing/2014/main" id="{A886AD3E-A12E-3A52-55A3-CA9419DA202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1419" y="2232941"/>
            <a:ext cx="324607" cy="21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29;p14">
            <a:extLst>
              <a:ext uri="{FF2B5EF4-FFF2-40B4-BE49-F238E27FC236}">
                <a16:creationId xmlns:a16="http://schemas.microsoft.com/office/drawing/2014/main" id="{F5FB12FF-C85B-5E7D-E613-23EA5285931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6733" y="2446403"/>
            <a:ext cx="324607" cy="21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74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09F8301A44C4FBF94033950401D45" ma:contentTypeVersion="6" ma:contentTypeDescription="Create a new document." ma:contentTypeScope="" ma:versionID="7948c83d7d61fcecde4d8b7d9dd1690d">
  <xsd:schema xmlns:xsd="http://www.w3.org/2001/XMLSchema" xmlns:xs="http://www.w3.org/2001/XMLSchema" xmlns:p="http://schemas.microsoft.com/office/2006/metadata/properties" xmlns:ns2="de33be22-3e0e-485b-b0de-d68cfe3783fa" xmlns:ns3="2161b740-8564-4485-96e4-c648e3367e2f" targetNamespace="http://schemas.microsoft.com/office/2006/metadata/properties" ma:root="true" ma:fieldsID="0fb9a9e2a36b3e6213cfad5fef7a15ee" ns2:_="" ns3:_="">
    <xsd:import namespace="de33be22-3e0e-485b-b0de-d68cfe3783fa"/>
    <xsd:import namespace="2161b740-8564-4485-96e4-c648e3367e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3be22-3e0e-485b-b0de-d68cfe3783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1b740-8564-4485-96e4-c648e3367e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61b740-8564-4485-96e4-c648e3367e2f">
      <UserInfo>
        <DisplayName>SharingLinks.877b3b90-1d07-491a-91dc-86c169e18492.OrganizationView.7520c90e-13b5-4872-838c-f3185054c7b9</DisplayName>
        <AccountId>30</AccountId>
        <AccountType/>
      </UserInfo>
      <UserInfo>
        <DisplayName>NT Service\spsearch</DisplayName>
        <AccountId>11</AccountId>
        <AccountType/>
      </UserInfo>
      <UserInfo>
        <DisplayName>Lentz, Donna</DisplayName>
        <AccountId>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408CF37-FBFE-4730-81F3-E19E7A36C1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55E776-F4E7-40BC-BEF9-97FE677FF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33be22-3e0e-485b-b0de-d68cfe3783fa"/>
    <ds:schemaRef ds:uri="2161b740-8564-4485-96e4-c648e3367e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2E417B-75C9-432E-9BDF-8CA12DFBE76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de33be22-3e0e-485b-b0de-d68cfe3783fa"/>
    <ds:schemaRef ds:uri="2161b740-8564-4485-96e4-c648e3367e2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2104</Words>
  <Application>Microsoft Office PowerPoint</Application>
  <PresentationFormat>Custom</PresentationFormat>
  <Paragraphs>420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Noto Sans Symbols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Alvarado, Nicole - FRH</dc:creator>
  <cp:lastModifiedBy>Alvarado, Nicole - FRH</cp:lastModifiedBy>
  <cp:revision>15</cp:revision>
  <cp:lastPrinted>2022-11-29T17:34:01Z</cp:lastPrinted>
  <dcterms:modified xsi:type="dcterms:W3CDTF">2024-01-08T21:23:25Z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aredWithUsers">
    <vt:lpwstr>30;#Torvik, Scott - FRH;#11;#Savage, Christopher</vt:lpwstr>
  </property>
  <property fmtid="{D5CDD505-2E9C-101B-9397-08002B2CF9AE}" pid="3" name="ContentTypeId">
    <vt:lpwstr>0x010100EEF09F8301A44C4FBF94033950401D45</vt:lpwstr>
  </property>
  <property fmtid="{D5CDD505-2E9C-101B-9397-08002B2CF9AE}" pid="4" name="ComplianceAssetId">
    <vt:lpwstr/>
  </property>
</Properties>
</file>